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9" autoAdjust="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F6291-42BD-4073-B5FC-90C42CA0F377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608B7-BA56-4DE4-AF90-CE5ECEE55FA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C608B7-BA56-4DE4-AF90-CE5ECEE55FA3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4FF87-16F7-4B52-A867-587D7D98BC62}" type="datetimeFigureOut">
              <a:rPr lang="tr-TR" smtClean="0"/>
              <a:pPr/>
              <a:t>12.12.2018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76020-7276-4183-87CA-7D2DDEDCF56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Ek </a:t>
            </a:r>
            <a:r>
              <a:rPr lang="tr-TR" sz="4800" dirty="0" smtClean="0">
                <a:latin typeface="Andalus" pitchFamily="18" charset="-78"/>
                <a:cs typeface="Andalus" pitchFamily="18" charset="-78"/>
              </a:rPr>
              <a:t>Ders I</a:t>
            </a:r>
            <a:endParaRPr lang="tr-TR" sz="4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sz="4400" dirty="0" smtClean="0">
                <a:latin typeface="Bell MT" pitchFamily="18" charset="0"/>
                <a:cs typeface="Andalus" pitchFamily="18" charset="-78"/>
              </a:rPr>
              <a:t>Lale Yalçın-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Heckmann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-Kürtlerde Akrabalık ve Aşiret İlişkileri </a:t>
            </a:r>
            <a:r>
              <a:rPr lang="tr-TR" sz="4400" dirty="0" err="1" smtClean="0">
                <a:latin typeface="Bell MT" pitchFamily="18" charset="0"/>
                <a:cs typeface="Andalus" pitchFamily="18" charset="-78"/>
              </a:rPr>
              <a:t>etnografisi</a:t>
            </a:r>
            <a:r>
              <a:rPr lang="tr-TR" sz="4400" dirty="0" smtClean="0">
                <a:latin typeface="Bell MT" pitchFamily="18" charset="0"/>
                <a:cs typeface="Andalus" pitchFamily="18" charset="-78"/>
              </a:rPr>
              <a:t> ek dersi</a:t>
            </a:r>
            <a:endParaRPr lang="tr-TR" sz="4400" dirty="0">
              <a:latin typeface="Aldhabi" pitchFamily="2" charset="-78"/>
              <a:cs typeface="Aldhabi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Ek 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Ders I</a:t>
            </a:r>
            <a:endParaRPr lang="tr-TR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Bell MT" pitchFamily="18" charset="0"/>
              </a:rPr>
              <a:t>Lale Yalçın-</a:t>
            </a:r>
            <a:r>
              <a:rPr lang="tr-TR" sz="2400" dirty="0" err="1" smtClean="0">
                <a:latin typeface="Bell MT" pitchFamily="18" charset="0"/>
              </a:rPr>
              <a:t>Heckmann</a:t>
            </a:r>
            <a:r>
              <a:rPr lang="tr-TR" sz="2400" dirty="0" smtClean="0">
                <a:latin typeface="Bell MT" pitchFamily="18" charset="0"/>
              </a:rPr>
              <a:t>-Kürtlerde Akrabalık ve Aşiret İlişkileri </a:t>
            </a:r>
            <a:r>
              <a:rPr lang="tr-TR" sz="2400" dirty="0" err="1" smtClean="0">
                <a:latin typeface="Bell MT" pitchFamily="18" charset="0"/>
              </a:rPr>
              <a:t>etnografisini</a:t>
            </a:r>
            <a:r>
              <a:rPr lang="tr-TR" sz="2400" dirty="0" smtClean="0">
                <a:latin typeface="Bell MT" pitchFamily="18" charset="0"/>
              </a:rPr>
              <a:t> vizeden önce ek bir ders yaparak tartışacağız.</a:t>
            </a:r>
          </a:p>
          <a:p>
            <a:r>
              <a:rPr lang="tr-TR" sz="2400" dirty="0" err="1" smtClean="0">
                <a:latin typeface="Bell MT" pitchFamily="18" charset="0"/>
              </a:rPr>
              <a:t>Heckmann’ın</a:t>
            </a:r>
            <a:r>
              <a:rPr lang="tr-TR" sz="2400" dirty="0" smtClean="0">
                <a:latin typeface="Bell MT" pitchFamily="18" charset="0"/>
              </a:rPr>
              <a:t> özellikle </a:t>
            </a:r>
            <a:r>
              <a:rPr lang="tr-TR" sz="2400" dirty="0" err="1" smtClean="0">
                <a:latin typeface="Bell MT" pitchFamily="18" charset="0"/>
              </a:rPr>
              <a:t>Evans</a:t>
            </a:r>
            <a:r>
              <a:rPr lang="tr-TR" sz="2400" dirty="0" smtClean="0">
                <a:latin typeface="Bell MT" pitchFamily="18" charset="0"/>
              </a:rPr>
              <a:t>-</a:t>
            </a:r>
            <a:r>
              <a:rPr lang="tr-TR" sz="2400" dirty="0" err="1" smtClean="0">
                <a:latin typeface="Bell MT" pitchFamily="18" charset="0"/>
              </a:rPr>
              <a:t>Pritchard’ın</a:t>
            </a:r>
            <a:r>
              <a:rPr lang="tr-TR" sz="2400" dirty="0" smtClean="0">
                <a:latin typeface="Bell MT" pitchFamily="18" charset="0"/>
              </a:rPr>
              <a:t> bölümlü veya parçalı sülale modelini Kürtlerdeki aşiret sistemini analiz etmek için kullanışına odaklanın.</a:t>
            </a:r>
          </a:p>
          <a:p>
            <a:r>
              <a:rPr lang="tr-TR" sz="2400" dirty="0" smtClean="0">
                <a:latin typeface="Bell MT" pitchFamily="18" charset="0"/>
              </a:rPr>
              <a:t>Modelin böylesi bir yerel örnek için işlerliğini yorumlayın.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Andalus" pitchFamily="18" charset="-78"/>
                <a:cs typeface="Andalus" pitchFamily="18" charset="-78"/>
              </a:rPr>
              <a:t>Ek </a:t>
            </a:r>
            <a:r>
              <a:rPr lang="tr-TR" dirty="0" smtClean="0">
                <a:latin typeface="Andalus" pitchFamily="18" charset="-78"/>
                <a:cs typeface="Andalus" pitchFamily="18" charset="-78"/>
              </a:rPr>
              <a:t>Ders 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>
                <a:latin typeface="Bell MT" pitchFamily="18" charset="0"/>
              </a:rPr>
              <a:t>Zorunlu </a:t>
            </a:r>
            <a:r>
              <a:rPr lang="tr-TR" sz="2400" b="1" dirty="0" smtClean="0">
                <a:latin typeface="Bell MT" pitchFamily="18" charset="0"/>
              </a:rPr>
              <a:t>okuma:</a:t>
            </a:r>
          </a:p>
          <a:p>
            <a:r>
              <a:rPr lang="tr-TR" sz="2400" dirty="0" smtClean="0">
                <a:latin typeface="Bell MT" pitchFamily="18" charset="0"/>
              </a:rPr>
              <a:t>Lale Yalçın-</a:t>
            </a:r>
            <a:r>
              <a:rPr lang="tr-TR" sz="2400" dirty="0" err="1" smtClean="0">
                <a:latin typeface="Bell MT" pitchFamily="18" charset="0"/>
              </a:rPr>
              <a:t>Heckmann</a:t>
            </a:r>
            <a:r>
              <a:rPr lang="tr-TR" sz="2400" dirty="0" smtClean="0">
                <a:latin typeface="Bell MT" pitchFamily="18" charset="0"/>
              </a:rPr>
              <a:t>. </a:t>
            </a:r>
            <a:r>
              <a:rPr lang="tr-TR" sz="2400" i="1" dirty="0" smtClean="0">
                <a:latin typeface="Bell MT" pitchFamily="18" charset="0"/>
              </a:rPr>
              <a:t>Kürtlerde Aşiret ve Akrabalık İlişkileri. </a:t>
            </a:r>
            <a:r>
              <a:rPr lang="tr-TR" sz="2400" dirty="0" smtClean="0">
                <a:latin typeface="Bell MT" pitchFamily="18" charset="0"/>
              </a:rPr>
              <a:t>İletişim Yayınları.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75</Words>
  <Application>Microsoft Office PowerPoint</Application>
  <PresentationFormat>Ekran Gösterisi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Ek Ders I</vt:lpstr>
      <vt:lpstr>Ek Ders I</vt:lpstr>
      <vt:lpstr>Ek Ders 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konu</dc:title>
  <dc:creator>çağlar</dc:creator>
  <cp:lastModifiedBy>çağlar</cp:lastModifiedBy>
  <cp:revision>38</cp:revision>
  <dcterms:created xsi:type="dcterms:W3CDTF">2018-05-08T13:48:36Z</dcterms:created>
  <dcterms:modified xsi:type="dcterms:W3CDTF">2018-12-12T20:28:51Z</dcterms:modified>
</cp:coreProperties>
</file>