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9" r:id="rId2"/>
    <p:sldId id="272" r:id="rId3"/>
    <p:sldId id="282" r:id="rId4"/>
    <p:sldId id="283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A7F7F-5226-4443-870B-F8865730B26D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C001-E7E9-4032-848C-C744C440BE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7225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71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0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96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867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5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09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73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177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3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584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5942-BE01-4E05-A570-2468763FDF9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92BD-839C-41B2-AB0C-5192E4F3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606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5130" y="5248635"/>
            <a:ext cx="6151418" cy="1325563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FF00"/>
                </a:solidFill>
              </a:rPr>
              <a:t>OVEN GLOVES</a:t>
            </a:r>
            <a:endParaRPr lang="tr-TR" sz="60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243820" cy="49648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3821" y="2095500"/>
            <a:ext cx="5948179" cy="4762500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7275984" y="769937"/>
            <a:ext cx="5119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dirty="0" smtClean="0">
                <a:solidFill>
                  <a:srgbClr val="FFFF00"/>
                </a:solidFill>
              </a:rPr>
              <a:t>POT HOLDER</a:t>
            </a:r>
          </a:p>
          <a:p>
            <a:r>
              <a:rPr lang="tr-TR" sz="6000" dirty="0" smtClean="0">
                <a:solidFill>
                  <a:srgbClr val="FFFF00"/>
                </a:solidFill>
              </a:rPr>
              <a:t>OVEN CLOTH</a:t>
            </a:r>
            <a:endParaRPr lang="tr-T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4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77544" y="2287804"/>
            <a:ext cx="4315691" cy="1325563"/>
          </a:xfrm>
        </p:spPr>
        <p:txBody>
          <a:bodyPr>
            <a:noAutofit/>
          </a:bodyPr>
          <a:lstStyle/>
          <a:p>
            <a:r>
              <a:rPr lang="tr-TR" sz="7200" dirty="0" err="1" smtClean="0">
                <a:solidFill>
                  <a:srgbClr val="FFFF00"/>
                </a:solidFill>
              </a:rPr>
              <a:t>Piping</a:t>
            </a:r>
            <a:r>
              <a:rPr lang="tr-TR" sz="7200" dirty="0" smtClean="0">
                <a:solidFill>
                  <a:srgbClr val="FFFF00"/>
                </a:solidFill>
              </a:rPr>
              <a:t> </a:t>
            </a:r>
            <a:r>
              <a:rPr lang="tr-TR" sz="7200" dirty="0" err="1" smtClean="0">
                <a:solidFill>
                  <a:srgbClr val="FFFF00"/>
                </a:solidFill>
              </a:rPr>
              <a:t>tips</a:t>
            </a:r>
            <a:endParaRPr lang="tr-TR" sz="7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491"/>
            <a:ext cx="6317673" cy="57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20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40583" y="2059853"/>
            <a:ext cx="5846618" cy="1325563"/>
          </a:xfrm>
        </p:spPr>
        <p:txBody>
          <a:bodyPr>
            <a:noAutofit/>
          </a:bodyPr>
          <a:lstStyle/>
          <a:p>
            <a:pPr algn="ctr"/>
            <a:r>
              <a:rPr lang="tr-TR" sz="6600" dirty="0" err="1">
                <a:solidFill>
                  <a:srgbClr val="FFFF00"/>
                </a:solidFill>
              </a:rPr>
              <a:t>sugar</a:t>
            </a:r>
            <a:r>
              <a:rPr lang="tr-TR" sz="6600" dirty="0">
                <a:solidFill>
                  <a:srgbClr val="FFFF00"/>
                </a:solidFill>
              </a:rPr>
              <a:t> </a:t>
            </a:r>
            <a:r>
              <a:rPr lang="tr-TR" sz="6600" dirty="0" err="1">
                <a:solidFill>
                  <a:srgbClr val="FFFF00"/>
                </a:solidFill>
              </a:rPr>
              <a:t>paste</a:t>
            </a:r>
            <a:r>
              <a:rPr lang="tr-TR" sz="6600" dirty="0">
                <a:solidFill>
                  <a:srgbClr val="FFFF00"/>
                </a:solidFill>
              </a:rPr>
              <a:t> </a:t>
            </a:r>
            <a:r>
              <a:rPr lang="tr-TR" sz="6600" dirty="0" err="1">
                <a:solidFill>
                  <a:srgbClr val="FFFF00"/>
                </a:solidFill>
              </a:rPr>
              <a:t>modelling</a:t>
            </a:r>
            <a:r>
              <a:rPr lang="tr-TR" sz="6600" dirty="0">
                <a:solidFill>
                  <a:srgbClr val="FFFF00"/>
                </a:solidFill>
              </a:rPr>
              <a:t> </a:t>
            </a:r>
            <a:r>
              <a:rPr lang="tr-TR" sz="6600" dirty="0" err="1">
                <a:solidFill>
                  <a:srgbClr val="FFFF00"/>
                </a:solidFill>
              </a:rPr>
              <a:t>tools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5125"/>
            <a:ext cx="6040582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97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7999" y="2440852"/>
            <a:ext cx="4939145" cy="1325563"/>
          </a:xfrm>
        </p:spPr>
        <p:txBody>
          <a:bodyPr>
            <a:normAutofit/>
          </a:bodyPr>
          <a:lstStyle/>
          <a:p>
            <a:r>
              <a:rPr lang="tr-TR" sz="6600" dirty="0" err="1" smtClean="0">
                <a:solidFill>
                  <a:srgbClr val="FFFF00"/>
                </a:solidFill>
              </a:rPr>
              <a:t>Cake</a:t>
            </a:r>
            <a:r>
              <a:rPr lang="tr-TR" sz="6600" dirty="0" smtClean="0">
                <a:solidFill>
                  <a:srgbClr val="FFFF00"/>
                </a:solidFill>
              </a:rPr>
              <a:t> </a:t>
            </a:r>
            <a:r>
              <a:rPr lang="tr-TR" sz="6600" dirty="0" err="1" smtClean="0">
                <a:solidFill>
                  <a:srgbClr val="FFFF00"/>
                </a:solidFill>
              </a:rPr>
              <a:t>Comb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5" y="365125"/>
            <a:ext cx="6082145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87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33841" y="1745673"/>
            <a:ext cx="5514111" cy="30042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dirty="0" smtClean="0">
                <a:solidFill>
                  <a:srgbClr val="FFFF00"/>
                </a:solidFill>
              </a:rPr>
              <a:t>BENCH KNİFE</a:t>
            </a:r>
            <a:br>
              <a:rPr lang="tr-TR" sz="6600" dirty="0" smtClean="0">
                <a:solidFill>
                  <a:srgbClr val="FFFF00"/>
                </a:solidFill>
              </a:rPr>
            </a:br>
            <a:r>
              <a:rPr lang="tr-TR" sz="6600" dirty="0" smtClean="0">
                <a:solidFill>
                  <a:srgbClr val="FFFF00"/>
                </a:solidFill>
              </a:rPr>
              <a:t>TABLE SCRAPER</a:t>
            </a:r>
            <a:br>
              <a:rPr lang="tr-TR" sz="6600" dirty="0" smtClean="0">
                <a:solidFill>
                  <a:srgbClr val="FFFF00"/>
                </a:solidFill>
              </a:rPr>
            </a:br>
            <a:r>
              <a:rPr lang="tr-TR" sz="6600" dirty="0" smtClean="0">
                <a:solidFill>
                  <a:srgbClr val="FFFF00"/>
                </a:solidFill>
              </a:rPr>
              <a:t/>
            </a:r>
            <a:br>
              <a:rPr lang="tr-TR" sz="6600" dirty="0" smtClean="0">
                <a:solidFill>
                  <a:srgbClr val="FFFF00"/>
                </a:solidFill>
              </a:rPr>
            </a:br>
            <a:r>
              <a:rPr lang="tr-TR" sz="6600" dirty="0" err="1" smtClean="0">
                <a:solidFill>
                  <a:srgbClr val="FFFF00"/>
                </a:solidFill>
              </a:rPr>
              <a:t>used</a:t>
            </a:r>
            <a:r>
              <a:rPr lang="tr-TR" sz="6600" dirty="0" smtClean="0">
                <a:solidFill>
                  <a:srgbClr val="FFFF00"/>
                </a:solidFill>
              </a:rPr>
              <a:t> </a:t>
            </a:r>
            <a:r>
              <a:rPr lang="tr-TR" sz="6600" dirty="0" err="1" smtClean="0">
                <a:solidFill>
                  <a:srgbClr val="FFFF00"/>
                </a:solidFill>
              </a:rPr>
              <a:t>for</a:t>
            </a:r>
            <a:r>
              <a:rPr lang="tr-TR" sz="6600" dirty="0" smtClean="0">
                <a:solidFill>
                  <a:srgbClr val="FFFF00"/>
                </a:solidFill>
              </a:rPr>
              <a:t> </a:t>
            </a:r>
            <a:r>
              <a:rPr lang="tr-TR" sz="6600" dirty="0" err="1" smtClean="0">
                <a:solidFill>
                  <a:srgbClr val="FFFF00"/>
                </a:solidFill>
              </a:rPr>
              <a:t>diving</a:t>
            </a:r>
            <a:r>
              <a:rPr lang="tr-TR" sz="6600" dirty="0" smtClean="0">
                <a:solidFill>
                  <a:srgbClr val="FFFF00"/>
                </a:solidFill>
              </a:rPr>
              <a:t> </a:t>
            </a:r>
            <a:r>
              <a:rPr lang="tr-TR" sz="6600" dirty="0" err="1" smtClean="0">
                <a:solidFill>
                  <a:srgbClr val="FFFF00"/>
                </a:solidFill>
              </a:rPr>
              <a:t>dough</a:t>
            </a:r>
            <a:r>
              <a:rPr lang="tr-TR" sz="6600" dirty="0" smtClean="0">
                <a:solidFill>
                  <a:srgbClr val="FFFF00"/>
                </a:solidFill>
              </a:rPr>
              <a:t>, </a:t>
            </a:r>
            <a:r>
              <a:rPr lang="tr-TR" sz="6600" dirty="0" err="1" smtClean="0">
                <a:solidFill>
                  <a:srgbClr val="FFFF00"/>
                </a:solidFill>
              </a:rPr>
              <a:t>scraping</a:t>
            </a:r>
            <a:r>
              <a:rPr lang="tr-TR" sz="6600" dirty="0" smtClean="0">
                <a:solidFill>
                  <a:srgbClr val="FFFF00"/>
                </a:solidFill>
              </a:rPr>
              <a:t> </a:t>
            </a:r>
            <a:r>
              <a:rPr lang="tr-TR" sz="6600" dirty="0" err="1" smtClean="0">
                <a:solidFill>
                  <a:srgbClr val="FFFF00"/>
                </a:solidFill>
              </a:rPr>
              <a:t>and</a:t>
            </a:r>
            <a:r>
              <a:rPr lang="tr-TR" sz="6600" dirty="0" smtClean="0">
                <a:solidFill>
                  <a:srgbClr val="FFFF00"/>
                </a:solidFill>
              </a:rPr>
              <a:t> </a:t>
            </a:r>
            <a:r>
              <a:rPr lang="tr-TR" sz="6600" dirty="0" err="1" smtClean="0">
                <a:solidFill>
                  <a:srgbClr val="FFFF00"/>
                </a:solidFill>
              </a:rPr>
              <a:t>cleaning</a:t>
            </a:r>
            <a:r>
              <a:rPr lang="tr-TR" sz="6600" dirty="0" smtClean="0">
                <a:solidFill>
                  <a:srgbClr val="FFFF00"/>
                </a:solidFill>
              </a:rPr>
              <a:t> </a:t>
            </a:r>
            <a:r>
              <a:rPr lang="tr-TR" sz="6600" dirty="0" err="1" smtClean="0">
                <a:solidFill>
                  <a:srgbClr val="FFFF00"/>
                </a:solidFill>
              </a:rPr>
              <a:t>table</a:t>
            </a:r>
            <a:endParaRPr lang="tr-TR" sz="66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51164"/>
            <a:ext cx="65338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00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13393" y="2090917"/>
            <a:ext cx="5617152" cy="2772029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>
                <a:solidFill>
                  <a:srgbClr val="FFFF00"/>
                </a:solidFill>
              </a:rPr>
              <a:t>PARISIENNE SCOOP</a:t>
            </a:r>
            <a:br>
              <a:rPr lang="tr-TR" sz="5400" dirty="0" smtClean="0">
                <a:solidFill>
                  <a:srgbClr val="FFFF00"/>
                </a:solidFill>
              </a:rPr>
            </a:br>
            <a:r>
              <a:rPr lang="tr-TR" sz="5400" dirty="0" smtClean="0">
                <a:solidFill>
                  <a:srgbClr val="FFFF00"/>
                </a:solidFill>
              </a:rPr>
              <a:t/>
            </a:r>
            <a:br>
              <a:rPr lang="tr-TR" sz="5400" dirty="0" smtClean="0">
                <a:solidFill>
                  <a:srgbClr val="FFFF00"/>
                </a:solidFill>
              </a:rPr>
            </a:br>
            <a:r>
              <a:rPr lang="tr-TR" sz="5400" dirty="0" smtClean="0">
                <a:solidFill>
                  <a:srgbClr val="FFFF00"/>
                </a:solidFill>
              </a:rPr>
              <a:t>MELON BALLER</a:t>
            </a:r>
            <a:endParaRPr lang="tr-TR" sz="54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6810375" cy="58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08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71308" y="2567998"/>
            <a:ext cx="5340927" cy="1325563"/>
          </a:xfrm>
        </p:spPr>
        <p:txBody>
          <a:bodyPr>
            <a:normAutofit/>
          </a:bodyPr>
          <a:lstStyle/>
          <a:p>
            <a:pPr algn="ctr"/>
            <a:r>
              <a:rPr lang="tr-TR" sz="8000" dirty="0" smtClean="0">
                <a:solidFill>
                  <a:srgbClr val="FFFF00"/>
                </a:solidFill>
              </a:rPr>
              <a:t>Bin</a:t>
            </a:r>
            <a:endParaRPr lang="tr-TR" sz="8000" dirty="0">
              <a:solidFill>
                <a:srgbClr val="FFFF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9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23</Words>
  <Application>Microsoft Office PowerPoint</Application>
  <PresentationFormat>Özel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Mesleki Yabancı Dil 2</vt:lpstr>
      <vt:lpstr>OVEN GLOVES</vt:lpstr>
      <vt:lpstr>Piping tips</vt:lpstr>
      <vt:lpstr>sugar paste modelling tools</vt:lpstr>
      <vt:lpstr>Cake Comb</vt:lpstr>
      <vt:lpstr>BENCH KNİFE TABLE SCRAPER  used for diving dough, scraping and cleaning table</vt:lpstr>
      <vt:lpstr>PARISIENNE SCOOP  MELON BALLER</vt:lpstr>
      <vt:lpstr>Bin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Kitchenware (Utensil)</dc:title>
  <dc:creator>Behiyenur</dc:creator>
  <cp:lastModifiedBy>güneş</cp:lastModifiedBy>
  <cp:revision>22</cp:revision>
  <dcterms:created xsi:type="dcterms:W3CDTF">2018-10-25T09:15:09Z</dcterms:created>
  <dcterms:modified xsi:type="dcterms:W3CDTF">2020-03-13T12:21:00Z</dcterms:modified>
</cp:coreProperties>
</file>