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166D5-CED6-463A-81DD-8BD6B3FD8DD6}" type="datetimeFigureOut">
              <a:rPr lang="tr-TR" smtClean="0"/>
              <a:t>2.05.2017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57E62-631B-4B50-B093-CB1BEAAAF2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0464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166D5-CED6-463A-81DD-8BD6B3FD8DD6}" type="datetimeFigureOut">
              <a:rPr lang="tr-TR" smtClean="0"/>
              <a:t>2.05.2017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57E62-631B-4B50-B093-CB1BEAAAF2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3619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166D5-CED6-463A-81DD-8BD6B3FD8DD6}" type="datetimeFigureOut">
              <a:rPr lang="tr-TR" smtClean="0"/>
              <a:t>2.05.2017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57E62-631B-4B50-B093-CB1BEAAAF2DF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648885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166D5-CED6-463A-81DD-8BD6B3FD8DD6}" type="datetimeFigureOut">
              <a:rPr lang="tr-TR" smtClean="0"/>
              <a:t>2.05.2017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57E62-631B-4B50-B093-CB1BEAAAF2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67341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166D5-CED6-463A-81DD-8BD6B3FD8DD6}" type="datetimeFigureOut">
              <a:rPr lang="tr-TR" smtClean="0"/>
              <a:t>2.05.2017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57E62-631B-4B50-B093-CB1BEAAAF2DF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924113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166D5-CED6-463A-81DD-8BD6B3FD8DD6}" type="datetimeFigureOut">
              <a:rPr lang="tr-TR" smtClean="0"/>
              <a:t>2.05.2017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57E62-631B-4B50-B093-CB1BEAAAF2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32112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166D5-CED6-463A-81DD-8BD6B3FD8DD6}" type="datetimeFigureOut">
              <a:rPr lang="tr-TR" smtClean="0"/>
              <a:t>2.05.2017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57E62-631B-4B50-B093-CB1BEAAAF2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1076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166D5-CED6-463A-81DD-8BD6B3FD8DD6}" type="datetimeFigureOut">
              <a:rPr lang="tr-TR" smtClean="0"/>
              <a:t>2.05.2017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57E62-631B-4B50-B093-CB1BEAAAF2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4219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166D5-CED6-463A-81DD-8BD6B3FD8DD6}" type="datetimeFigureOut">
              <a:rPr lang="tr-TR" smtClean="0"/>
              <a:t>2.05.2017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57E62-631B-4B50-B093-CB1BEAAAF2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9191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166D5-CED6-463A-81DD-8BD6B3FD8DD6}" type="datetimeFigureOut">
              <a:rPr lang="tr-TR" smtClean="0"/>
              <a:t>2.05.2017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57E62-631B-4B50-B093-CB1BEAAAF2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4330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166D5-CED6-463A-81DD-8BD6B3FD8DD6}" type="datetimeFigureOut">
              <a:rPr lang="tr-TR" smtClean="0"/>
              <a:t>2.05.2017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57E62-631B-4B50-B093-CB1BEAAAF2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160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166D5-CED6-463A-81DD-8BD6B3FD8DD6}" type="datetimeFigureOut">
              <a:rPr lang="tr-TR" smtClean="0"/>
              <a:t>2.05.2017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57E62-631B-4B50-B093-CB1BEAAAF2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316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166D5-CED6-463A-81DD-8BD6B3FD8DD6}" type="datetimeFigureOut">
              <a:rPr lang="tr-TR" smtClean="0"/>
              <a:t>2.05.2017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57E62-631B-4B50-B093-CB1BEAAAF2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4220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166D5-CED6-463A-81DD-8BD6B3FD8DD6}" type="datetimeFigureOut">
              <a:rPr lang="tr-TR" smtClean="0"/>
              <a:t>2.05.2017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57E62-631B-4B50-B093-CB1BEAAAF2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3101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166D5-CED6-463A-81DD-8BD6B3FD8DD6}" type="datetimeFigureOut">
              <a:rPr lang="tr-TR" smtClean="0"/>
              <a:t>2.05.2017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57E62-631B-4B50-B093-CB1BEAAAF2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3251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166D5-CED6-463A-81DD-8BD6B3FD8DD6}" type="datetimeFigureOut">
              <a:rPr lang="tr-TR" smtClean="0"/>
              <a:t>2.05.2017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57E62-631B-4B50-B093-CB1BEAAAF2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343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166D5-CED6-463A-81DD-8BD6B3FD8DD6}" type="datetimeFigureOut">
              <a:rPr lang="tr-TR" smtClean="0"/>
              <a:t>2.05.2017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4F57E62-631B-4B50-B093-CB1BEAAAF2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673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34231" y="2224424"/>
            <a:ext cx="8828424" cy="1646302"/>
          </a:xfrm>
        </p:spPr>
        <p:txBody>
          <a:bodyPr/>
          <a:lstStyle/>
          <a:p>
            <a:pPr algn="l"/>
            <a:r>
              <a:rPr lang="tr-TR" dirty="0" smtClean="0"/>
              <a:t>Sosyal Kabulün Artırılması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2277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Kabulü Etkileyen Faktörler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Özel </a:t>
            </a:r>
            <a:r>
              <a:rPr lang="tr-TR" dirty="0" err="1" smtClean="0"/>
              <a:t>Gereksinimli</a:t>
            </a:r>
            <a:r>
              <a:rPr lang="tr-TR" dirty="0" smtClean="0"/>
              <a:t> Çocuğa İlişkin Faktörler</a:t>
            </a:r>
          </a:p>
          <a:p>
            <a:pPr lvl="1"/>
            <a:r>
              <a:rPr lang="tr-TR" dirty="0" smtClean="0"/>
              <a:t>Diğerlerinden Farklılıkları</a:t>
            </a:r>
          </a:p>
          <a:p>
            <a:pPr lvl="1"/>
            <a:r>
              <a:rPr lang="tr-TR" dirty="0" smtClean="0"/>
              <a:t>Akademik Başarısı</a:t>
            </a:r>
          </a:p>
          <a:p>
            <a:pPr lvl="1"/>
            <a:r>
              <a:rPr lang="tr-TR" dirty="0" smtClean="0"/>
              <a:t>Davranışları</a:t>
            </a:r>
          </a:p>
          <a:p>
            <a:pPr lvl="1"/>
            <a:r>
              <a:rPr lang="tr-TR" dirty="0" smtClean="0"/>
              <a:t>Sosyal Becerileri</a:t>
            </a:r>
          </a:p>
          <a:p>
            <a:r>
              <a:rPr lang="tr-TR" dirty="0" err="1" smtClean="0"/>
              <a:t>Öğrtemen</a:t>
            </a:r>
            <a:r>
              <a:rPr lang="tr-TR" dirty="0" smtClean="0"/>
              <a:t> ve Akran Tutumları</a:t>
            </a:r>
          </a:p>
          <a:p>
            <a:pPr lvl="1"/>
            <a:r>
              <a:rPr lang="tr-TR" dirty="0" smtClean="0"/>
              <a:t>Öğretmen Tutumları</a:t>
            </a:r>
          </a:p>
          <a:p>
            <a:pPr lvl="1"/>
            <a:r>
              <a:rPr lang="tr-TR" dirty="0" smtClean="0"/>
              <a:t>Akran Tutumları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986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Kabulün Değerlendirilmesi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Gözlemler</a:t>
            </a:r>
          </a:p>
          <a:p>
            <a:pPr lvl="1"/>
            <a:r>
              <a:rPr lang="tr-TR" dirty="0" smtClean="0"/>
              <a:t>Ne sıklıkla iletişime giriyorlar?</a:t>
            </a:r>
          </a:p>
          <a:p>
            <a:pPr lvl="1"/>
            <a:r>
              <a:rPr lang="tr-TR" dirty="0" smtClean="0"/>
              <a:t>Yapısı nedir? Nasıl </a:t>
            </a:r>
            <a:r>
              <a:rPr lang="tr-TR" dirty="0" err="1" smtClean="0"/>
              <a:t>etk</a:t>
            </a:r>
            <a:r>
              <a:rPr lang="tr-TR" dirty="0" smtClean="0"/>
              <a:t>. </a:t>
            </a:r>
            <a:r>
              <a:rPr lang="tr-TR" dirty="0"/>
              <a:t>g</a:t>
            </a:r>
            <a:r>
              <a:rPr lang="tr-TR" dirty="0" smtClean="0"/>
              <a:t>iriyorlar?</a:t>
            </a:r>
          </a:p>
          <a:p>
            <a:pPr lvl="1"/>
            <a:r>
              <a:rPr lang="tr-TR" dirty="0" smtClean="0"/>
              <a:t>Hangi öğrenciler farklı öz. </a:t>
            </a:r>
            <a:r>
              <a:rPr lang="tr-TR" dirty="0" err="1"/>
              <a:t>ö</a:t>
            </a:r>
            <a:r>
              <a:rPr lang="tr-TR" dirty="0" err="1" smtClean="0"/>
              <a:t>ğr</a:t>
            </a:r>
            <a:r>
              <a:rPr lang="tr-TR" dirty="0" smtClean="0"/>
              <a:t>. </a:t>
            </a:r>
            <a:r>
              <a:rPr lang="tr-TR" dirty="0" err="1"/>
              <a:t>e</a:t>
            </a:r>
            <a:r>
              <a:rPr lang="tr-TR" dirty="0" err="1" smtClean="0"/>
              <a:t>tk</a:t>
            </a:r>
            <a:r>
              <a:rPr lang="tr-TR" dirty="0" smtClean="0"/>
              <a:t>. giriyor?</a:t>
            </a:r>
          </a:p>
          <a:p>
            <a:pPr lvl="1"/>
            <a:r>
              <a:rPr lang="tr-TR" dirty="0" smtClean="0"/>
              <a:t>Bu etkileşimi hangi etkinlikler artırabilir?</a:t>
            </a:r>
          </a:p>
          <a:p>
            <a:pPr lvl="1"/>
            <a:r>
              <a:rPr lang="tr-TR" dirty="0" smtClean="0"/>
              <a:t>Bu etkileşimi hangi etkinlikler azaltıyor?</a:t>
            </a:r>
          </a:p>
          <a:p>
            <a:pPr lvl="1"/>
            <a:r>
              <a:rPr lang="tr-TR" dirty="0" smtClean="0"/>
              <a:t>Gerekli becerilere sahipler mi?</a:t>
            </a:r>
          </a:p>
          <a:p>
            <a:pPr lvl="1"/>
            <a:r>
              <a:rPr lang="tr-TR" dirty="0" smtClean="0"/>
              <a:t>Var olan etkileşimin sonuçları nelerdir?</a:t>
            </a:r>
          </a:p>
          <a:p>
            <a:r>
              <a:rPr lang="tr-TR" dirty="0" err="1" smtClean="0"/>
              <a:t>Sosyometrik</a:t>
            </a:r>
            <a:r>
              <a:rPr lang="tr-TR" dirty="0" smtClean="0"/>
              <a:t> Ölçümler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5810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Kabulün Artırılması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Özel </a:t>
            </a:r>
            <a:r>
              <a:rPr lang="tr-TR" dirty="0" err="1" smtClean="0"/>
              <a:t>Gereksinimli</a:t>
            </a:r>
            <a:r>
              <a:rPr lang="tr-TR" dirty="0" smtClean="0"/>
              <a:t> Çocuğu Sınıfa Hazırlamak</a:t>
            </a:r>
          </a:p>
          <a:p>
            <a:pPr lvl="1"/>
            <a:r>
              <a:rPr lang="tr-TR" dirty="0" smtClean="0"/>
              <a:t>Sınıf İşleyişini ve Kuralların Öğretilmesi</a:t>
            </a:r>
          </a:p>
          <a:p>
            <a:pPr lvl="1"/>
            <a:r>
              <a:rPr lang="tr-TR" dirty="0" smtClean="0"/>
              <a:t>Akademik Becerilerin Desteklenmesi</a:t>
            </a:r>
          </a:p>
          <a:p>
            <a:pPr lvl="1"/>
            <a:r>
              <a:rPr lang="tr-TR" dirty="0" smtClean="0"/>
              <a:t>Sosyal Beceri Öğretimi</a:t>
            </a:r>
          </a:p>
          <a:p>
            <a:r>
              <a:rPr lang="tr-TR" dirty="0" smtClean="0"/>
              <a:t>Akranları Kaynaştırma Programlarına Hazırlamak</a:t>
            </a:r>
          </a:p>
          <a:p>
            <a:pPr lvl="1"/>
            <a:r>
              <a:rPr lang="tr-TR" dirty="0" smtClean="0"/>
              <a:t>Bireysel Farklılıklar Hakkında Bilgi Vermek</a:t>
            </a:r>
          </a:p>
          <a:p>
            <a:pPr lvl="1"/>
            <a:r>
              <a:rPr lang="tr-TR" dirty="0" smtClean="0"/>
              <a:t>Benzeşim Etkinlikleri Planlamak</a:t>
            </a:r>
          </a:p>
          <a:p>
            <a:pPr lvl="1"/>
            <a:r>
              <a:rPr lang="tr-TR" dirty="0" smtClean="0"/>
              <a:t>Engelli Konuklar Davet Etmek</a:t>
            </a:r>
          </a:p>
          <a:p>
            <a:pPr lvl="1"/>
            <a:r>
              <a:rPr lang="tr-TR" dirty="0" smtClean="0"/>
              <a:t>Film, Kitap ve Televizyondan Yararlanmak</a:t>
            </a:r>
          </a:p>
          <a:p>
            <a:pPr lvl="1"/>
            <a:r>
              <a:rPr lang="tr-TR" dirty="0" smtClean="0"/>
              <a:t>Akran Öğretimi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9231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Özel </a:t>
            </a:r>
            <a:r>
              <a:rPr lang="tr-TR" dirty="0" err="1" smtClean="0"/>
              <a:t>Gereksinimli</a:t>
            </a:r>
            <a:r>
              <a:rPr lang="tr-TR" dirty="0" smtClean="0"/>
              <a:t> Olan ve Olmayan Çocukların Etkileşiminin Artırılması</a:t>
            </a:r>
          </a:p>
          <a:p>
            <a:pPr lvl="1"/>
            <a:r>
              <a:rPr lang="tr-TR" dirty="0" smtClean="0"/>
              <a:t>Sosyal Etkileşim Fırsatları Yaratmak</a:t>
            </a:r>
          </a:p>
          <a:p>
            <a:pPr lvl="1"/>
            <a:r>
              <a:rPr lang="tr-TR" dirty="0" smtClean="0"/>
              <a:t>Arkadaşlığın Devam Etmesini Sağlamak</a:t>
            </a:r>
          </a:p>
          <a:p>
            <a:pPr lvl="1"/>
            <a:r>
              <a:rPr lang="tr-TR" dirty="0" smtClean="0"/>
              <a:t>Olumlu Rol Modeli Olmak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1090701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</TotalTime>
  <Words>143</Words>
  <Application>Microsoft Office PowerPoint</Application>
  <PresentationFormat>Geniş ekran</PresentationFormat>
  <Paragraphs>35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Yüzeyler</vt:lpstr>
      <vt:lpstr>Sosyal Kabulün Artırılması</vt:lpstr>
      <vt:lpstr>Sosyal Kabulü Etkileyen Faktörler</vt:lpstr>
      <vt:lpstr>Sosyal Kabulün Değerlendirilmesi</vt:lpstr>
      <vt:lpstr>Sosyal Kabulün Artırılması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Kabulün Artırılması</dc:title>
  <dc:creator>resat alatli</dc:creator>
  <cp:lastModifiedBy>resat alatli</cp:lastModifiedBy>
  <cp:revision>4</cp:revision>
  <dcterms:created xsi:type="dcterms:W3CDTF">2017-05-02T19:16:58Z</dcterms:created>
  <dcterms:modified xsi:type="dcterms:W3CDTF">2017-05-02T19:46:44Z</dcterms:modified>
</cp:coreProperties>
</file>