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Dönem değerlendirmesi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6000" b="1" dirty="0" smtClean="0"/>
              <a:t>Toplumsal süreçler ve din</a:t>
            </a:r>
            <a:endParaRPr lang="tr-TR" sz="6000" b="1" dirty="0"/>
          </a:p>
        </p:txBody>
      </p:sp>
    </p:spTree>
    <p:extLst>
      <p:ext uri="{BB962C8B-B14F-4D97-AF65-F5344CB8AC3E}">
        <p14:creationId xmlns:p14="http://schemas.microsoft.com/office/powerpoint/2010/main" val="313954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Postmodernliğin</a:t>
            </a:r>
            <a:r>
              <a:rPr lang="tr-TR" dirty="0" smtClean="0"/>
              <a:t> temel özellikleri?</a:t>
            </a:r>
          </a:p>
          <a:p>
            <a:endParaRPr lang="tr-TR" dirty="0"/>
          </a:p>
          <a:p>
            <a:r>
              <a:rPr lang="tr-TR" dirty="0" smtClean="0"/>
              <a:t>Ana yaklaşımlar?</a:t>
            </a:r>
          </a:p>
          <a:p>
            <a:endParaRPr lang="tr-TR" dirty="0"/>
          </a:p>
          <a:p>
            <a:r>
              <a:rPr lang="tr-TR" dirty="0" smtClean="0"/>
              <a:t>Din ve </a:t>
            </a:r>
            <a:r>
              <a:rPr lang="tr-TR" dirty="0" err="1" smtClean="0"/>
              <a:t>postmodernlik</a:t>
            </a:r>
            <a:r>
              <a:rPr lang="tr-TR" dirty="0" smtClean="0"/>
              <a:t> etkileşimi?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4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Toplumsal cinsiyet kavramının doğuş ve gelişmesi?</a:t>
            </a:r>
          </a:p>
          <a:p>
            <a:r>
              <a:rPr lang="tr-TR" dirty="0" smtClean="0"/>
              <a:t>Toplumsal cinsiyetin din ile ilgili anlamları ve etkileri?</a:t>
            </a:r>
          </a:p>
          <a:p>
            <a:r>
              <a:rPr lang="tr-TR" dirty="0" smtClean="0"/>
              <a:t>Dinlerin toplumsal cinsiyet bakış açısından analizi?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912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28800"/>
            <a:ext cx="8686800" cy="4525963"/>
          </a:xfr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Toplumsal farklılaşmanın dine etkileri nelerdi?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313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Toplumsal bütünleşme ve din ilişkisi neleri kapsıyordu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32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Sekülerleşme</a:t>
            </a:r>
            <a:r>
              <a:rPr lang="tr-TR" dirty="0" smtClean="0"/>
              <a:t> ne anlama gelmektedir;</a:t>
            </a:r>
          </a:p>
          <a:p>
            <a:r>
              <a:rPr lang="tr-TR" dirty="0" smtClean="0"/>
              <a:t>Belli başlı kuramlar; </a:t>
            </a:r>
          </a:p>
          <a:p>
            <a:r>
              <a:rPr lang="tr-TR" dirty="0" smtClean="0"/>
              <a:t>Din ve </a:t>
            </a:r>
            <a:r>
              <a:rPr lang="tr-TR" dirty="0" err="1" smtClean="0"/>
              <a:t>sekülerleşme</a:t>
            </a:r>
            <a:r>
              <a:rPr lang="tr-TR" dirty="0" smtClean="0"/>
              <a:t> ilişkisi?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59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Desekülarizasyonun</a:t>
            </a:r>
            <a:r>
              <a:rPr lang="tr-TR" dirty="0" smtClean="0"/>
              <a:t> anlamı?</a:t>
            </a:r>
          </a:p>
          <a:p>
            <a:pPr marL="0" indent="0">
              <a:buNone/>
            </a:pPr>
            <a:r>
              <a:rPr lang="tr-TR" dirty="0" smtClean="0"/>
              <a:t>Biçimleri?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952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Moderneşmenin</a:t>
            </a:r>
            <a:r>
              <a:rPr lang="tr-TR" dirty="0" smtClean="0"/>
              <a:t> din üzerindeki etkileri?</a:t>
            </a:r>
          </a:p>
          <a:p>
            <a:endParaRPr lang="tr-TR" dirty="0" smtClean="0"/>
          </a:p>
          <a:p>
            <a:r>
              <a:rPr lang="tr-TR" dirty="0" smtClean="0"/>
              <a:t>Dinin modernleşmeye etki ve verdiği cevaplar?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05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Radikalleşmenin geldiği anlamlar?</a:t>
            </a:r>
          </a:p>
          <a:p>
            <a:endParaRPr lang="tr-TR" dirty="0"/>
          </a:p>
          <a:p>
            <a:r>
              <a:rPr lang="tr-TR" dirty="0" smtClean="0"/>
              <a:t>Dinin radikalleşmesinin etmen ve sonuçları?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4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Küreselleşmenin ana boyutları?</a:t>
            </a:r>
          </a:p>
          <a:p>
            <a:r>
              <a:rPr lang="tr-TR" dirty="0" smtClean="0"/>
              <a:t>Küreselleşme tutumları?</a:t>
            </a:r>
          </a:p>
          <a:p>
            <a:r>
              <a:rPr lang="tr-TR" dirty="0" smtClean="0"/>
              <a:t>Küreselleşmenin din ile etkileşimi?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64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Bireylik kavramı?</a:t>
            </a:r>
          </a:p>
          <a:p>
            <a:r>
              <a:rPr lang="tr-TR" dirty="0" smtClean="0"/>
              <a:t>Bireyleşmenin temel özellikleri?</a:t>
            </a:r>
          </a:p>
          <a:p>
            <a:r>
              <a:rPr lang="tr-TR" dirty="0" smtClean="0"/>
              <a:t>Bireyleşmenin din ile ilgili sonuçları?</a:t>
            </a:r>
          </a:p>
          <a:p>
            <a:r>
              <a:rPr lang="tr-TR" dirty="0" smtClean="0"/>
              <a:t>Din ve bireyleşme ilişkileri?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626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</TotalTime>
  <Words>125</Words>
  <Application>Microsoft Office PowerPoint</Application>
  <PresentationFormat>Ekran Gösterisi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Gezinti</vt:lpstr>
      <vt:lpstr>Dönem değerlendirmesi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Dönem değerlendirmesi</dc:title>
  <dc:creator>Pc</dc:creator>
  <cp:lastModifiedBy>Pc</cp:lastModifiedBy>
  <cp:revision>3</cp:revision>
  <dcterms:created xsi:type="dcterms:W3CDTF">2019-10-13T16:52:47Z</dcterms:created>
  <dcterms:modified xsi:type="dcterms:W3CDTF">2019-10-13T17:08:06Z</dcterms:modified>
</cp:coreProperties>
</file>