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79" d="100"/>
          <a:sy n="79" d="100"/>
        </p:scale>
        <p:origin x="12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4B840C6-F72B-4FF9-BFDD-F0AFAA844C02}" type="datetimeFigureOut">
              <a:rPr lang="tr-TR" smtClean="0"/>
              <a:t>22.1.2018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B6F565-AB9A-4C46-A86A-09AF3410ADF6}" type="slidenum">
              <a:rPr lang="tr-TR" smtClean="0"/>
              <a:t>‹#›</a:t>
            </a:fld>
            <a:endParaRPr lang="tr-TR"/>
          </a:p>
        </p:txBody>
      </p:sp>
    </p:spTree>
    <p:extLst>
      <p:ext uri="{BB962C8B-B14F-4D97-AF65-F5344CB8AC3E}">
        <p14:creationId xmlns:p14="http://schemas.microsoft.com/office/powerpoint/2010/main" val="2566310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B840C6-F72B-4FF9-BFDD-F0AFAA844C02}" type="datetimeFigureOut">
              <a:rPr lang="tr-TR" smtClean="0"/>
              <a:t>22.1.2018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B6F565-AB9A-4C46-A86A-09AF3410ADF6}" type="slidenum">
              <a:rPr lang="tr-TR" smtClean="0"/>
              <a:t>‹#›</a:t>
            </a:fld>
            <a:endParaRPr lang="tr-TR"/>
          </a:p>
        </p:txBody>
      </p:sp>
    </p:spTree>
    <p:extLst>
      <p:ext uri="{BB962C8B-B14F-4D97-AF65-F5344CB8AC3E}">
        <p14:creationId xmlns:p14="http://schemas.microsoft.com/office/powerpoint/2010/main" val="1333142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B840C6-F72B-4FF9-BFDD-F0AFAA844C02}" type="datetimeFigureOut">
              <a:rPr lang="tr-TR" smtClean="0"/>
              <a:t>22.1.2018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B6F565-AB9A-4C46-A86A-09AF3410ADF6}" type="slidenum">
              <a:rPr lang="tr-TR" smtClean="0"/>
              <a:t>‹#›</a:t>
            </a:fld>
            <a:endParaRPr lang="tr-TR"/>
          </a:p>
        </p:txBody>
      </p:sp>
    </p:spTree>
    <p:extLst>
      <p:ext uri="{BB962C8B-B14F-4D97-AF65-F5344CB8AC3E}">
        <p14:creationId xmlns:p14="http://schemas.microsoft.com/office/powerpoint/2010/main" val="3475003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352258" name="Freeform 2"/>
          <p:cNvSpPr>
            <a:spLocks/>
          </p:cNvSpPr>
          <p:nvPr/>
        </p:nvSpPr>
        <p:spPr bwMode="blackWhite">
          <a:xfrm>
            <a:off x="27517" y="12701"/>
            <a:ext cx="11861800" cy="6780213"/>
          </a:xfrm>
          <a:custGeom>
            <a:avLst/>
            <a:gdLst>
              <a:gd name="T0" fmla="*/ 2822 w 3985"/>
              <a:gd name="T1" fmla="*/ 0 h 3619"/>
              <a:gd name="T2" fmla="*/ 0 w 3985"/>
              <a:gd name="T3" fmla="*/ 975 h 3619"/>
              <a:gd name="T4" fmla="*/ 2169 w 3985"/>
              <a:gd name="T5" fmla="*/ 3619 h 3619"/>
              <a:gd name="T6" fmla="*/ 3985 w 3985"/>
              <a:gd name="T7" fmla="*/ 1125 h 3619"/>
              <a:gd name="T8" fmla="*/ 2822 w 3985"/>
              <a:gd name="T9" fmla="*/ 0 h 3619"/>
              <a:gd name="T10" fmla="*/ 2822 w 3985"/>
              <a:gd name="T11" fmla="*/ 0 h 3619"/>
            </a:gdLst>
            <a:ahLst/>
            <a:cxnLst>
              <a:cxn ang="0">
                <a:pos x="T0" y="T1"/>
              </a:cxn>
              <a:cxn ang="0">
                <a:pos x="T2" y="T3"/>
              </a:cxn>
              <a:cxn ang="0">
                <a:pos x="T4" y="T5"/>
              </a:cxn>
              <a:cxn ang="0">
                <a:pos x="T6" y="T7"/>
              </a:cxn>
              <a:cxn ang="0">
                <a:pos x="T8" y="T9"/>
              </a:cxn>
              <a:cxn ang="0">
                <a:pos x="T10" y="T11"/>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59" name="Rectangle 3"/>
          <p:cNvSpPr>
            <a:spLocks noGrp="1" noChangeArrowheads="1"/>
          </p:cNvSpPr>
          <p:nvPr>
            <p:ph type="ctrTitle"/>
          </p:nvPr>
        </p:nvSpPr>
        <p:spPr>
          <a:xfrm>
            <a:off x="1828800" y="1511300"/>
            <a:ext cx="8534400" cy="2273300"/>
          </a:xfrm>
          <a:effectLst>
            <a:outerShdw dist="45791" dir="2021404" algn="ctr" rotWithShape="0">
              <a:schemeClr val="bg2"/>
            </a:outerShdw>
          </a:effectLst>
          <a:extLst>
            <a:ext uri="{909E8E84-426E-40DD-AFC4-6F175D3DCCD1}">
              <a14:hiddenFill xmlns:a14="http://schemas.microsoft.com/office/drawing/2010/main">
                <a:solidFill>
                  <a:srgbClr val="FF3300"/>
                </a:solidFill>
              </a14:hiddenFill>
            </a:ext>
          </a:extLst>
        </p:spPr>
        <p:txBody>
          <a:bodyPr/>
          <a:lstStyle>
            <a:lvl1pPr>
              <a:defRPr>
                <a:solidFill>
                  <a:schemeClr val="tx2"/>
                </a:solidFill>
                <a:effectLst>
                  <a:outerShdw blurRad="38100" dist="38100" dir="2700000" algn="tl">
                    <a:srgbClr val="C0C0C0"/>
                  </a:outerShdw>
                </a:effectLst>
              </a:defRPr>
            </a:lvl1pPr>
          </a:lstStyle>
          <a:p>
            <a:pPr lvl="0"/>
            <a:r>
              <a:rPr lang="tr-TR" noProof="0" smtClean="0"/>
              <a:t>Asıl başlık stili için tıklatın</a:t>
            </a:r>
          </a:p>
        </p:txBody>
      </p:sp>
      <p:sp>
        <p:nvSpPr>
          <p:cNvPr id="352260" name="Rectangle 4"/>
          <p:cNvSpPr>
            <a:spLocks noGrp="1" noChangeArrowheads="1"/>
          </p:cNvSpPr>
          <p:nvPr>
            <p:ph type="subTitle" idx="1"/>
          </p:nvPr>
        </p:nvSpPr>
        <p:spPr>
          <a:xfrm>
            <a:off x="2065867" y="4051300"/>
            <a:ext cx="8043333" cy="1003300"/>
          </a:xfrm>
        </p:spPr>
        <p:txBody>
          <a:bodyPr/>
          <a:lstStyle>
            <a:lvl1pPr marL="0" indent="0" algn="ctr">
              <a:buFontTx/>
              <a:buNone/>
              <a:defRPr sz="2800">
                <a:effectLst>
                  <a:outerShdw blurRad="38100" dist="38100" dir="2700000" algn="tl">
                    <a:srgbClr val="C0C0C0"/>
                  </a:outerShdw>
                </a:effectLst>
              </a:defRPr>
            </a:lvl1pPr>
          </a:lstStyle>
          <a:p>
            <a:pPr lvl="0"/>
            <a:r>
              <a:rPr lang="tr-TR" noProof="0" smtClean="0"/>
              <a:t>Asıl alt başlık stilini düzenlemek için tıklatın</a:t>
            </a:r>
          </a:p>
        </p:txBody>
      </p:sp>
      <p:sp>
        <p:nvSpPr>
          <p:cNvPr id="352261" name="Rectangle 5"/>
          <p:cNvSpPr>
            <a:spLocks noGrp="1" noChangeArrowheads="1"/>
          </p:cNvSpPr>
          <p:nvPr>
            <p:ph type="dt" sz="half" idx="2"/>
          </p:nvPr>
        </p:nvSpPr>
        <p:spPr>
          <a:xfrm>
            <a:off x="914400" y="6248400"/>
            <a:ext cx="2540000" cy="457200"/>
          </a:xfrm>
        </p:spPr>
        <p:txBody>
          <a:bodyPr/>
          <a:lstStyle>
            <a:lvl1pPr>
              <a:defRPr/>
            </a:lvl1pPr>
          </a:lstStyle>
          <a:p>
            <a:endParaRPr lang="tr-TR">
              <a:solidFill>
                <a:srgbClr val="000000"/>
              </a:solidFill>
            </a:endParaRPr>
          </a:p>
        </p:txBody>
      </p:sp>
      <p:sp>
        <p:nvSpPr>
          <p:cNvPr id="352262" name="Rectangle 6"/>
          <p:cNvSpPr>
            <a:spLocks noGrp="1" noChangeArrowheads="1"/>
          </p:cNvSpPr>
          <p:nvPr>
            <p:ph type="ftr" sz="quarter" idx="3"/>
          </p:nvPr>
        </p:nvSpPr>
        <p:spPr>
          <a:xfrm>
            <a:off x="4165600" y="6248400"/>
            <a:ext cx="3860800" cy="457200"/>
          </a:xfrm>
        </p:spPr>
        <p:txBody>
          <a:bodyPr/>
          <a:lstStyle>
            <a:lvl1pPr>
              <a:defRPr/>
            </a:lvl1pPr>
          </a:lstStyle>
          <a:p>
            <a:endParaRPr lang="tr-TR">
              <a:solidFill>
                <a:srgbClr val="000000"/>
              </a:solidFill>
            </a:endParaRPr>
          </a:p>
        </p:txBody>
      </p:sp>
      <p:sp>
        <p:nvSpPr>
          <p:cNvPr id="352263" name="Rectangle 7"/>
          <p:cNvSpPr>
            <a:spLocks noGrp="1" noChangeArrowheads="1"/>
          </p:cNvSpPr>
          <p:nvPr>
            <p:ph type="sldNum" sz="quarter" idx="4"/>
          </p:nvPr>
        </p:nvSpPr>
        <p:spPr>
          <a:xfrm>
            <a:off x="8737600" y="6248400"/>
            <a:ext cx="2540000" cy="457200"/>
          </a:xfrm>
        </p:spPr>
        <p:txBody>
          <a:bodyPr/>
          <a:lstStyle>
            <a:lvl1pPr>
              <a:defRPr/>
            </a:lvl1pPr>
          </a:lstStyle>
          <a:p>
            <a:fld id="{2A75BE45-6ABB-4BB8-8513-26E3AD66074C}" type="slidenum">
              <a:rPr lang="tr-TR">
                <a:solidFill>
                  <a:srgbClr val="000000"/>
                </a:solidFill>
              </a:rPr>
              <a:pPr/>
              <a:t>‹#›</a:t>
            </a:fld>
            <a:endParaRPr lang="tr-TR">
              <a:solidFill>
                <a:srgbClr val="000000"/>
              </a:solidFill>
            </a:endParaRPr>
          </a:p>
        </p:txBody>
      </p:sp>
      <p:grpSp>
        <p:nvGrpSpPr>
          <p:cNvPr id="352264" name="Group 8"/>
          <p:cNvGrpSpPr>
            <a:grpSpLocks/>
          </p:cNvGrpSpPr>
          <p:nvPr/>
        </p:nvGrpSpPr>
        <p:grpSpPr bwMode="auto">
          <a:xfrm>
            <a:off x="260351" y="234950"/>
            <a:ext cx="5050367" cy="1778000"/>
            <a:chOff x="123" y="148"/>
            <a:chExt cx="2386" cy="1120"/>
          </a:xfrm>
        </p:grpSpPr>
        <p:sp>
          <p:nvSpPr>
            <p:cNvPr id="352265" name="Freeform 9"/>
            <p:cNvSpPr>
              <a:spLocks/>
            </p:cNvSpPr>
            <p:nvPr userDrawn="1"/>
          </p:nvSpPr>
          <p:spPr bwMode="auto">
            <a:xfrm>
              <a:off x="177" y="177"/>
              <a:ext cx="2250" cy="1017"/>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66" name="Freeform 10"/>
            <p:cNvSpPr>
              <a:spLocks/>
            </p:cNvSpPr>
            <p:nvPr userDrawn="1"/>
          </p:nvSpPr>
          <p:spPr bwMode="auto">
            <a:xfrm>
              <a:off x="166" y="261"/>
              <a:ext cx="2244" cy="1007"/>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67" name="Freeform 11"/>
            <p:cNvSpPr>
              <a:spLocks/>
            </p:cNvSpPr>
            <p:nvPr userDrawn="1"/>
          </p:nvSpPr>
          <p:spPr bwMode="auto">
            <a:xfrm>
              <a:off x="474" y="344"/>
              <a:ext cx="1488" cy="919"/>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2268" name="Group 12"/>
            <p:cNvGrpSpPr>
              <a:grpSpLocks/>
            </p:cNvGrpSpPr>
            <p:nvPr userDrawn="1"/>
          </p:nvGrpSpPr>
          <p:grpSpPr bwMode="auto">
            <a:xfrm>
              <a:off x="123" y="148"/>
              <a:ext cx="2386" cy="1081"/>
              <a:chOff x="123" y="148"/>
              <a:chExt cx="2386" cy="1081"/>
            </a:xfrm>
          </p:grpSpPr>
          <p:sp>
            <p:nvSpPr>
              <p:cNvPr id="352269" name="Freeform 13"/>
              <p:cNvSpPr>
                <a:spLocks/>
              </p:cNvSpPr>
              <p:nvPr userDrawn="1"/>
            </p:nvSpPr>
            <p:spPr bwMode="auto">
              <a:xfrm>
                <a:off x="2005" y="934"/>
                <a:ext cx="212" cy="214"/>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0" name="Freeform 14"/>
              <p:cNvSpPr>
                <a:spLocks/>
              </p:cNvSpPr>
              <p:nvPr userDrawn="1"/>
            </p:nvSpPr>
            <p:spPr bwMode="auto">
              <a:xfrm>
                <a:off x="123" y="148"/>
                <a:ext cx="2386" cy="1081"/>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1" name="Freeform 15"/>
              <p:cNvSpPr>
                <a:spLocks/>
              </p:cNvSpPr>
              <p:nvPr userDrawn="1"/>
            </p:nvSpPr>
            <p:spPr bwMode="auto">
              <a:xfrm>
                <a:off x="324" y="158"/>
                <a:ext cx="1686" cy="614"/>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2" name="Freeform 16"/>
              <p:cNvSpPr>
                <a:spLocks/>
              </p:cNvSpPr>
              <p:nvPr userDrawn="1"/>
            </p:nvSpPr>
            <p:spPr bwMode="auto">
              <a:xfrm>
                <a:off x="409" y="251"/>
                <a:ext cx="227" cy="410"/>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3" name="Freeform 17"/>
              <p:cNvSpPr>
                <a:spLocks/>
              </p:cNvSpPr>
              <p:nvPr userDrawn="1"/>
            </p:nvSpPr>
            <p:spPr bwMode="auto">
              <a:xfrm>
                <a:off x="846" y="536"/>
                <a:ext cx="691" cy="364"/>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grpSp>
      <p:grpSp>
        <p:nvGrpSpPr>
          <p:cNvPr id="352274" name="Group 18"/>
          <p:cNvGrpSpPr>
            <a:grpSpLocks/>
          </p:cNvGrpSpPr>
          <p:nvPr/>
        </p:nvGrpSpPr>
        <p:grpSpPr bwMode="auto">
          <a:xfrm>
            <a:off x="10553700" y="4368801"/>
            <a:ext cx="990600" cy="1058863"/>
            <a:chOff x="4986" y="2752"/>
            <a:chExt cx="468" cy="667"/>
          </a:xfrm>
        </p:grpSpPr>
        <p:sp>
          <p:nvSpPr>
            <p:cNvPr id="352275" name="Freeform 19"/>
            <p:cNvSpPr>
              <a:spLocks/>
            </p:cNvSpPr>
            <p:nvPr userDrawn="1"/>
          </p:nvSpPr>
          <p:spPr bwMode="auto">
            <a:xfrm rot="7320404">
              <a:off x="4909" y="2936"/>
              <a:ext cx="629" cy="293"/>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6" name="Freeform 20"/>
            <p:cNvSpPr>
              <a:spLocks/>
            </p:cNvSpPr>
            <p:nvPr userDrawn="1"/>
          </p:nvSpPr>
          <p:spPr bwMode="auto">
            <a:xfrm rot="7320404">
              <a:off x="4893" y="2923"/>
              <a:ext cx="627" cy="290"/>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77" name="Freeform 21"/>
            <p:cNvSpPr>
              <a:spLocks/>
            </p:cNvSpPr>
            <p:nvPr userDrawn="1"/>
          </p:nvSpPr>
          <p:spPr bwMode="auto">
            <a:xfrm rot="7320404">
              <a:off x="5000" y="2912"/>
              <a:ext cx="416" cy="265"/>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2278" name="Group 22"/>
            <p:cNvGrpSpPr>
              <a:grpSpLocks/>
            </p:cNvGrpSpPr>
            <p:nvPr userDrawn="1"/>
          </p:nvGrpSpPr>
          <p:grpSpPr bwMode="auto">
            <a:xfrm>
              <a:off x="4986" y="2752"/>
              <a:ext cx="468" cy="667"/>
              <a:chOff x="4986" y="2752"/>
              <a:chExt cx="468" cy="667"/>
            </a:xfrm>
          </p:grpSpPr>
          <p:sp>
            <p:nvSpPr>
              <p:cNvPr id="352279" name="Freeform 23"/>
              <p:cNvSpPr>
                <a:spLocks/>
              </p:cNvSpPr>
              <p:nvPr userDrawn="1"/>
            </p:nvSpPr>
            <p:spPr bwMode="auto">
              <a:xfrm rot="7320404">
                <a:off x="4987" y="3190"/>
                <a:ext cx="59" cy="61"/>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80" name="Freeform 24"/>
              <p:cNvSpPr>
                <a:spLocks/>
              </p:cNvSpPr>
              <p:nvPr userDrawn="1"/>
            </p:nvSpPr>
            <p:spPr bwMode="auto">
              <a:xfrm rot="7320404">
                <a:off x="4887" y="2930"/>
                <a:ext cx="667" cy="311"/>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81" name="Freeform 25"/>
              <p:cNvSpPr>
                <a:spLocks/>
              </p:cNvSpPr>
              <p:nvPr userDrawn="1"/>
            </p:nvSpPr>
            <p:spPr bwMode="auto">
              <a:xfrm rot="7320404">
                <a:off x="5062" y="2997"/>
                <a:ext cx="472" cy="176"/>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82" name="Freeform 26"/>
              <p:cNvSpPr>
                <a:spLocks/>
              </p:cNvSpPr>
              <p:nvPr userDrawn="1"/>
            </p:nvSpPr>
            <p:spPr bwMode="auto">
              <a:xfrm rot="7320404">
                <a:off x="5363" y="2874"/>
                <a:ext cx="63" cy="118"/>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2283" name="Freeform 27"/>
              <p:cNvSpPr>
                <a:spLocks/>
              </p:cNvSpPr>
              <p:nvPr userDrawn="1"/>
            </p:nvSpPr>
            <p:spPr bwMode="auto">
              <a:xfrm rot="7320404">
                <a:off x="5136" y="3000"/>
                <a:ext cx="193" cy="104"/>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grpSp>
      <p:sp>
        <p:nvSpPr>
          <p:cNvPr id="352284" name="Freeform 28"/>
          <p:cNvSpPr>
            <a:spLocks/>
          </p:cNvSpPr>
          <p:nvPr/>
        </p:nvSpPr>
        <p:spPr bwMode="auto">
          <a:xfrm>
            <a:off x="1202267" y="5054601"/>
            <a:ext cx="9076267" cy="728663"/>
          </a:xfrm>
          <a:custGeom>
            <a:avLst/>
            <a:gdLst>
              <a:gd name="T0" fmla="*/ 0 w 4288"/>
              <a:gd name="T1" fmla="*/ 0 h 459"/>
              <a:gd name="T2" fmla="*/ 816 w 4288"/>
              <a:gd name="T3" fmla="*/ 256 h 459"/>
              <a:gd name="T4" fmla="*/ 1560 w 4288"/>
              <a:gd name="T5" fmla="*/ 144 h 459"/>
              <a:gd name="T6" fmla="*/ 1856 w 4288"/>
              <a:gd name="T7" fmla="*/ 376 h 459"/>
              <a:gd name="T8" fmla="*/ 2344 w 4288"/>
              <a:gd name="T9" fmla="*/ 152 h 459"/>
              <a:gd name="T10" fmla="*/ 3536 w 4288"/>
              <a:gd name="T11" fmla="*/ 456 h 459"/>
              <a:gd name="T12" fmla="*/ 4288 w 4288"/>
              <a:gd name="T13" fmla="*/ 136 h 459"/>
            </a:gdLst>
            <a:ahLst/>
            <a:cxnLst>
              <a:cxn ang="0">
                <a:pos x="T0" y="T1"/>
              </a:cxn>
              <a:cxn ang="0">
                <a:pos x="T2" y="T3"/>
              </a:cxn>
              <a:cxn ang="0">
                <a:pos x="T4" y="T5"/>
              </a:cxn>
              <a:cxn ang="0">
                <a:pos x="T6" y="T7"/>
              </a:cxn>
              <a:cxn ang="0">
                <a:pos x="T8" y="T9"/>
              </a:cxn>
              <a:cxn ang="0">
                <a:pos x="T10" y="T11"/>
              </a:cxn>
              <a:cxn ang="0">
                <a:pos x="T12" y="T13"/>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sz="1800">
              <a:solidFill>
                <a:srgbClr val="000000"/>
              </a:solidFill>
            </a:endParaRPr>
          </a:p>
        </p:txBody>
      </p:sp>
      <p:sp>
        <p:nvSpPr>
          <p:cNvPr id="352285" name="Freeform 29"/>
          <p:cNvSpPr>
            <a:spLocks/>
          </p:cNvSpPr>
          <p:nvPr/>
        </p:nvSpPr>
        <p:spPr bwMode="auto">
          <a:xfrm>
            <a:off x="5435600" y="1930400"/>
            <a:ext cx="1185333" cy="381000"/>
          </a:xfrm>
          <a:custGeom>
            <a:avLst/>
            <a:gdLst>
              <a:gd name="T0" fmla="*/ 0 w 560"/>
              <a:gd name="T1" fmla="*/ 32 h 240"/>
              <a:gd name="T2" fmla="*/ 280 w 560"/>
              <a:gd name="T3" fmla="*/ 144 h 240"/>
              <a:gd name="T4" fmla="*/ 448 w 560"/>
              <a:gd name="T5" fmla="*/ 16 h 240"/>
              <a:gd name="T6" fmla="*/ 560 w 560"/>
              <a:gd name="T7" fmla="*/ 240 h 240"/>
            </a:gdLst>
            <a:ahLst/>
            <a:cxnLst>
              <a:cxn ang="0">
                <a:pos x="T0" y="T1"/>
              </a:cxn>
              <a:cxn ang="0">
                <a:pos x="T2" y="T3"/>
              </a:cxn>
              <a:cxn ang="0">
                <a:pos x="T4" y="T5"/>
              </a:cxn>
              <a:cxn ang="0">
                <a:pos x="T6" y="T7"/>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sz="1800">
              <a:solidFill>
                <a:srgbClr val="000000"/>
              </a:solidFill>
            </a:endParaRPr>
          </a:p>
        </p:txBody>
      </p:sp>
    </p:spTree>
    <p:extLst>
      <p:ext uri="{BB962C8B-B14F-4D97-AF65-F5344CB8AC3E}">
        <p14:creationId xmlns:p14="http://schemas.microsoft.com/office/powerpoint/2010/main" val="15736766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04767EA4-3EFC-4898-88BB-927F0C986AF2}"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5483466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71A7A862-41BE-460C-B3FB-77FA8A5D2911}"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4181667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914400" y="1828800"/>
            <a:ext cx="50292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46800" y="1828800"/>
            <a:ext cx="50292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BD7AF4D3-FF42-4CA1-845E-E98AC243FEC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3019078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solidFill>
                <a:srgbClr val="000000"/>
              </a:solidFill>
            </a:endParaRPr>
          </a:p>
        </p:txBody>
      </p:sp>
      <p:sp>
        <p:nvSpPr>
          <p:cNvPr id="8" name="Altbilgi Yer Tutucusu 7"/>
          <p:cNvSpPr>
            <a:spLocks noGrp="1"/>
          </p:cNvSpPr>
          <p:nvPr>
            <p:ph type="ftr" sz="quarter" idx="11"/>
          </p:nvPr>
        </p:nvSpPr>
        <p:spPr/>
        <p:txBody>
          <a:bodyPr/>
          <a:lstStyle>
            <a:lvl1pPr>
              <a:defRPr/>
            </a:lvl1pPr>
          </a:lstStyle>
          <a:p>
            <a:endParaRPr lang="tr-TR">
              <a:solidFill>
                <a:srgbClr val="000000"/>
              </a:solidFill>
            </a:endParaRPr>
          </a:p>
        </p:txBody>
      </p:sp>
      <p:sp>
        <p:nvSpPr>
          <p:cNvPr id="9" name="Slayt Numarası Yer Tutucusu 8"/>
          <p:cNvSpPr>
            <a:spLocks noGrp="1"/>
          </p:cNvSpPr>
          <p:nvPr>
            <p:ph type="sldNum" sz="quarter" idx="12"/>
          </p:nvPr>
        </p:nvSpPr>
        <p:spPr/>
        <p:txBody>
          <a:bodyPr/>
          <a:lstStyle>
            <a:lvl1pPr>
              <a:defRPr/>
            </a:lvl1pPr>
          </a:lstStyle>
          <a:p>
            <a:fld id="{83601649-CC9E-40D6-BE39-9E44B65FE71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1168272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solidFill>
                <a:srgbClr val="000000"/>
              </a:solidFill>
            </a:endParaRPr>
          </a:p>
        </p:txBody>
      </p:sp>
      <p:sp>
        <p:nvSpPr>
          <p:cNvPr id="4" name="Altbilgi Yer Tutucusu 3"/>
          <p:cNvSpPr>
            <a:spLocks noGrp="1"/>
          </p:cNvSpPr>
          <p:nvPr>
            <p:ph type="ftr" sz="quarter" idx="11"/>
          </p:nvPr>
        </p:nvSpPr>
        <p:spPr/>
        <p:txBody>
          <a:bodyPr/>
          <a:lstStyle>
            <a:lvl1pPr>
              <a:defRPr/>
            </a:lvl1pPr>
          </a:lstStyle>
          <a:p>
            <a:endParaRPr lang="tr-TR">
              <a:solidFill>
                <a:srgbClr val="000000"/>
              </a:solidFill>
            </a:endParaRPr>
          </a:p>
        </p:txBody>
      </p:sp>
      <p:sp>
        <p:nvSpPr>
          <p:cNvPr id="5" name="Slayt Numarası Yer Tutucusu 4"/>
          <p:cNvSpPr>
            <a:spLocks noGrp="1"/>
          </p:cNvSpPr>
          <p:nvPr>
            <p:ph type="sldNum" sz="quarter" idx="12"/>
          </p:nvPr>
        </p:nvSpPr>
        <p:spPr/>
        <p:txBody>
          <a:bodyPr/>
          <a:lstStyle>
            <a:lvl1pPr>
              <a:defRPr/>
            </a:lvl1pPr>
          </a:lstStyle>
          <a:p>
            <a:fld id="{FDCB2875-6FEC-4451-92BD-6E8AA0E8484C}"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7001355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solidFill>
                <a:srgbClr val="000000"/>
              </a:solidFill>
            </a:endParaRPr>
          </a:p>
        </p:txBody>
      </p:sp>
      <p:sp>
        <p:nvSpPr>
          <p:cNvPr id="3" name="Altbilgi Yer Tutucusu 2"/>
          <p:cNvSpPr>
            <a:spLocks noGrp="1"/>
          </p:cNvSpPr>
          <p:nvPr>
            <p:ph type="ftr" sz="quarter" idx="11"/>
          </p:nvPr>
        </p:nvSpPr>
        <p:spPr/>
        <p:txBody>
          <a:bodyPr/>
          <a:lstStyle>
            <a:lvl1pPr>
              <a:defRPr/>
            </a:lvl1pPr>
          </a:lstStyle>
          <a:p>
            <a:endParaRPr lang="tr-TR">
              <a:solidFill>
                <a:srgbClr val="000000"/>
              </a:solidFill>
            </a:endParaRPr>
          </a:p>
        </p:txBody>
      </p:sp>
      <p:sp>
        <p:nvSpPr>
          <p:cNvPr id="4" name="Slayt Numarası Yer Tutucusu 3"/>
          <p:cNvSpPr>
            <a:spLocks noGrp="1"/>
          </p:cNvSpPr>
          <p:nvPr>
            <p:ph type="sldNum" sz="quarter" idx="12"/>
          </p:nvPr>
        </p:nvSpPr>
        <p:spPr/>
        <p:txBody>
          <a:bodyPr/>
          <a:lstStyle>
            <a:lvl1pPr>
              <a:defRPr/>
            </a:lvl1pPr>
          </a:lstStyle>
          <a:p>
            <a:fld id="{1E7D6B4C-80DD-4E54-9525-9A1D35864AB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6042361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948D80E8-AC22-41E8-B691-7E8C0FBE71CF}"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4141332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B840C6-F72B-4FF9-BFDD-F0AFAA844C02}" type="datetimeFigureOut">
              <a:rPr lang="tr-TR" smtClean="0"/>
              <a:t>22.1.2018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B6F565-AB9A-4C46-A86A-09AF3410ADF6}" type="slidenum">
              <a:rPr lang="tr-TR" smtClean="0"/>
              <a:t>‹#›</a:t>
            </a:fld>
            <a:endParaRPr lang="tr-TR"/>
          </a:p>
        </p:txBody>
      </p:sp>
    </p:spTree>
    <p:extLst>
      <p:ext uri="{BB962C8B-B14F-4D97-AF65-F5344CB8AC3E}">
        <p14:creationId xmlns:p14="http://schemas.microsoft.com/office/powerpoint/2010/main" val="27236629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7E747AD9-BF38-4897-B7CB-90AB20646B2B}"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0332318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AE6BD897-68D0-4038-8F9F-6734847D7E32}"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5645818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610600" y="152400"/>
            <a:ext cx="2565400" cy="533400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914400" y="152400"/>
            <a:ext cx="7493000" cy="53340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12C5D26F-03AC-48D2-925F-25F7B9FC8C49}"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149884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4B840C6-F72B-4FF9-BFDD-F0AFAA844C02}" type="datetimeFigureOut">
              <a:rPr lang="tr-TR" smtClean="0"/>
              <a:t>22.1.2018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B6F565-AB9A-4C46-A86A-09AF3410ADF6}" type="slidenum">
              <a:rPr lang="tr-TR" smtClean="0"/>
              <a:t>‹#›</a:t>
            </a:fld>
            <a:endParaRPr lang="tr-TR"/>
          </a:p>
        </p:txBody>
      </p:sp>
    </p:spTree>
    <p:extLst>
      <p:ext uri="{BB962C8B-B14F-4D97-AF65-F5344CB8AC3E}">
        <p14:creationId xmlns:p14="http://schemas.microsoft.com/office/powerpoint/2010/main" val="2782480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4B840C6-F72B-4FF9-BFDD-F0AFAA844C02}" type="datetimeFigureOut">
              <a:rPr lang="tr-TR" smtClean="0"/>
              <a:t>22.1.2018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B6F565-AB9A-4C46-A86A-09AF3410ADF6}" type="slidenum">
              <a:rPr lang="tr-TR" smtClean="0"/>
              <a:t>‹#›</a:t>
            </a:fld>
            <a:endParaRPr lang="tr-TR"/>
          </a:p>
        </p:txBody>
      </p:sp>
    </p:spTree>
    <p:extLst>
      <p:ext uri="{BB962C8B-B14F-4D97-AF65-F5344CB8AC3E}">
        <p14:creationId xmlns:p14="http://schemas.microsoft.com/office/powerpoint/2010/main" val="180518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4B840C6-F72B-4FF9-BFDD-F0AFAA844C02}" type="datetimeFigureOut">
              <a:rPr lang="tr-TR" smtClean="0"/>
              <a:t>22.1.2018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9B6F565-AB9A-4C46-A86A-09AF3410ADF6}" type="slidenum">
              <a:rPr lang="tr-TR" smtClean="0"/>
              <a:t>‹#›</a:t>
            </a:fld>
            <a:endParaRPr lang="tr-TR"/>
          </a:p>
        </p:txBody>
      </p:sp>
    </p:spTree>
    <p:extLst>
      <p:ext uri="{BB962C8B-B14F-4D97-AF65-F5344CB8AC3E}">
        <p14:creationId xmlns:p14="http://schemas.microsoft.com/office/powerpoint/2010/main" val="1913718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4B840C6-F72B-4FF9-BFDD-F0AFAA844C02}" type="datetimeFigureOut">
              <a:rPr lang="tr-TR" smtClean="0"/>
              <a:t>22.1.2018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9B6F565-AB9A-4C46-A86A-09AF3410ADF6}" type="slidenum">
              <a:rPr lang="tr-TR" smtClean="0"/>
              <a:t>‹#›</a:t>
            </a:fld>
            <a:endParaRPr lang="tr-TR"/>
          </a:p>
        </p:txBody>
      </p:sp>
    </p:spTree>
    <p:extLst>
      <p:ext uri="{BB962C8B-B14F-4D97-AF65-F5344CB8AC3E}">
        <p14:creationId xmlns:p14="http://schemas.microsoft.com/office/powerpoint/2010/main" val="617927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4B840C6-F72B-4FF9-BFDD-F0AFAA844C02}" type="datetimeFigureOut">
              <a:rPr lang="tr-TR" smtClean="0"/>
              <a:t>22.1.2018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9B6F565-AB9A-4C46-A86A-09AF3410ADF6}" type="slidenum">
              <a:rPr lang="tr-TR" smtClean="0"/>
              <a:t>‹#›</a:t>
            </a:fld>
            <a:endParaRPr lang="tr-TR"/>
          </a:p>
        </p:txBody>
      </p:sp>
    </p:spTree>
    <p:extLst>
      <p:ext uri="{BB962C8B-B14F-4D97-AF65-F5344CB8AC3E}">
        <p14:creationId xmlns:p14="http://schemas.microsoft.com/office/powerpoint/2010/main" val="1769652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4B840C6-F72B-4FF9-BFDD-F0AFAA844C02}" type="datetimeFigureOut">
              <a:rPr lang="tr-TR" smtClean="0"/>
              <a:t>22.1.2018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B6F565-AB9A-4C46-A86A-09AF3410ADF6}" type="slidenum">
              <a:rPr lang="tr-TR" smtClean="0"/>
              <a:t>‹#›</a:t>
            </a:fld>
            <a:endParaRPr lang="tr-TR"/>
          </a:p>
        </p:txBody>
      </p:sp>
    </p:spTree>
    <p:extLst>
      <p:ext uri="{BB962C8B-B14F-4D97-AF65-F5344CB8AC3E}">
        <p14:creationId xmlns:p14="http://schemas.microsoft.com/office/powerpoint/2010/main" val="3256528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4B840C6-F72B-4FF9-BFDD-F0AFAA844C02}" type="datetimeFigureOut">
              <a:rPr lang="tr-TR" smtClean="0"/>
              <a:t>22.1.2018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B6F565-AB9A-4C46-A86A-09AF3410ADF6}" type="slidenum">
              <a:rPr lang="tr-TR" smtClean="0"/>
              <a:t>‹#›</a:t>
            </a:fld>
            <a:endParaRPr lang="tr-TR"/>
          </a:p>
        </p:txBody>
      </p:sp>
    </p:spTree>
    <p:extLst>
      <p:ext uri="{BB962C8B-B14F-4D97-AF65-F5344CB8AC3E}">
        <p14:creationId xmlns:p14="http://schemas.microsoft.com/office/powerpoint/2010/main" val="2334396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B840C6-F72B-4FF9-BFDD-F0AFAA844C02}" type="datetimeFigureOut">
              <a:rPr lang="tr-TR" smtClean="0"/>
              <a:t>22.1.2018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B6F565-AB9A-4C46-A86A-09AF3410ADF6}" type="slidenum">
              <a:rPr lang="tr-TR" smtClean="0"/>
              <a:t>‹#›</a:t>
            </a:fld>
            <a:endParaRPr lang="tr-TR"/>
          </a:p>
        </p:txBody>
      </p:sp>
    </p:spTree>
    <p:extLst>
      <p:ext uri="{BB962C8B-B14F-4D97-AF65-F5344CB8AC3E}">
        <p14:creationId xmlns:p14="http://schemas.microsoft.com/office/powerpoint/2010/main" val="205489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1234" name="Freeform 2"/>
          <p:cNvSpPr>
            <a:spLocks/>
          </p:cNvSpPr>
          <p:nvPr/>
        </p:nvSpPr>
        <p:spPr bwMode="auto">
          <a:xfrm rot="-3172564">
            <a:off x="10564284" y="-362479"/>
            <a:ext cx="1162050" cy="2779183"/>
          </a:xfrm>
          <a:custGeom>
            <a:avLst/>
            <a:gdLst>
              <a:gd name="T0" fmla="*/ 2903 w 2903"/>
              <a:gd name="T1" fmla="*/ 433 h 3686"/>
              <a:gd name="T2" fmla="*/ 2565 w 2903"/>
              <a:gd name="T3" fmla="*/ 80 h 3686"/>
              <a:gd name="T4" fmla="*/ 2241 w 2903"/>
              <a:gd name="T5" fmla="*/ 0 h 3686"/>
              <a:gd name="T6" fmla="*/ 110 w 2903"/>
              <a:gd name="T7" fmla="*/ 2811 h 3686"/>
              <a:gd name="T8" fmla="*/ 110 w 2903"/>
              <a:gd name="T9" fmla="*/ 3228 h 3686"/>
              <a:gd name="T10" fmla="*/ 0 w 2903"/>
              <a:gd name="T11" fmla="*/ 3631 h 3686"/>
              <a:gd name="T12" fmla="*/ 72 w 2903"/>
              <a:gd name="T13" fmla="*/ 3686 h 3686"/>
              <a:gd name="T14" fmla="*/ 441 w 2903"/>
              <a:gd name="T15" fmla="*/ 3355 h 3686"/>
              <a:gd name="T16" fmla="*/ 740 w 2903"/>
              <a:gd name="T17" fmla="*/ 3228 h 3686"/>
              <a:gd name="T18" fmla="*/ 2903 w 2903"/>
              <a:gd name="T19" fmla="*/ 433 h 3686"/>
              <a:gd name="T20" fmla="*/ 2903 w 2903"/>
              <a:gd name="T21" fmla="*/ 433 h 3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35" name="Rectangle 3"/>
          <p:cNvSpPr>
            <a:spLocks noGrp="1" noChangeArrowheads="1"/>
          </p:cNvSpPr>
          <p:nvPr>
            <p:ph type="title"/>
          </p:nvPr>
        </p:nvSpPr>
        <p:spPr bwMode="auto">
          <a:xfrm>
            <a:off x="914400" y="152400"/>
            <a:ext cx="9160933"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tr-TR" smtClean="0"/>
              <a:t>Asıl başlık stili için tıklatın</a:t>
            </a:r>
          </a:p>
        </p:txBody>
      </p:sp>
      <p:sp>
        <p:nvSpPr>
          <p:cNvPr id="351236" name="Rectangle 4"/>
          <p:cNvSpPr>
            <a:spLocks noGrp="1" noChangeArrowheads="1"/>
          </p:cNvSpPr>
          <p:nvPr>
            <p:ph type="body" idx="1"/>
          </p:nvPr>
        </p:nvSpPr>
        <p:spPr bwMode="auto">
          <a:xfrm>
            <a:off x="914400" y="1828800"/>
            <a:ext cx="10261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351237" name="Rectangle 5"/>
          <p:cNvSpPr>
            <a:spLocks noGrp="1" noChangeArrowheads="1"/>
          </p:cNvSpPr>
          <p:nvPr>
            <p:ph type="dt" sz="half" idx="2"/>
          </p:nvPr>
        </p:nvSpPr>
        <p:spPr bwMode="auto">
          <a:xfrm>
            <a:off x="1828800" y="6248400"/>
            <a:ext cx="254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tr-TR">
              <a:solidFill>
                <a:srgbClr val="000000"/>
              </a:solidFill>
            </a:endParaRPr>
          </a:p>
        </p:txBody>
      </p:sp>
      <p:sp>
        <p:nvSpPr>
          <p:cNvPr id="351238" name="Rectangle 6"/>
          <p:cNvSpPr>
            <a:spLocks noGrp="1" noChangeArrowheads="1"/>
          </p:cNvSpPr>
          <p:nvPr>
            <p:ph type="ftr" sz="quarter" idx="3"/>
          </p:nvPr>
        </p:nvSpPr>
        <p:spPr bwMode="auto">
          <a:xfrm>
            <a:off x="4741333" y="6248400"/>
            <a:ext cx="386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tr-TR">
              <a:solidFill>
                <a:srgbClr val="000000"/>
              </a:solidFill>
            </a:endParaRPr>
          </a:p>
        </p:txBody>
      </p:sp>
      <p:sp>
        <p:nvSpPr>
          <p:cNvPr id="351239" name="Rectangle 7"/>
          <p:cNvSpPr>
            <a:spLocks noGrp="1" noChangeArrowheads="1"/>
          </p:cNvSpPr>
          <p:nvPr>
            <p:ph type="sldNum" sz="quarter" idx="4"/>
          </p:nvPr>
        </p:nvSpPr>
        <p:spPr bwMode="auto">
          <a:xfrm>
            <a:off x="8957733" y="6248400"/>
            <a:ext cx="254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509EAB99-C2F2-4C58-8787-FBBA8F703067}" type="slidenum">
              <a:rPr lang="tr-TR">
                <a:solidFill>
                  <a:srgbClr val="000000"/>
                </a:solidFill>
              </a:rPr>
              <a:pPr fontAlgn="base">
                <a:spcBef>
                  <a:spcPct val="0"/>
                </a:spcBef>
                <a:spcAft>
                  <a:spcPct val="0"/>
                </a:spcAft>
              </a:pPr>
              <a:t>‹#›</a:t>
            </a:fld>
            <a:endParaRPr lang="tr-TR">
              <a:solidFill>
                <a:srgbClr val="000000"/>
              </a:solidFill>
            </a:endParaRPr>
          </a:p>
        </p:txBody>
      </p:sp>
      <p:sp>
        <p:nvSpPr>
          <p:cNvPr id="351240" name="Freeform 8"/>
          <p:cNvSpPr>
            <a:spLocks/>
          </p:cNvSpPr>
          <p:nvPr/>
        </p:nvSpPr>
        <p:spPr bwMode="auto">
          <a:xfrm rot="-3172564">
            <a:off x="10681230" y="-324907"/>
            <a:ext cx="1165225" cy="2796116"/>
          </a:xfrm>
          <a:custGeom>
            <a:avLst/>
            <a:gdLst>
              <a:gd name="T0" fmla="*/ 2293 w 2911"/>
              <a:gd name="T1" fmla="*/ 0 h 3703"/>
              <a:gd name="T2" fmla="*/ 130 w 2911"/>
              <a:gd name="T3" fmla="*/ 2835 h 3703"/>
              <a:gd name="T4" fmla="*/ 131 w 2911"/>
              <a:gd name="T5" fmla="*/ 3201 h 3703"/>
              <a:gd name="T6" fmla="*/ 0 w 2911"/>
              <a:gd name="T7" fmla="*/ 3633 h 3703"/>
              <a:gd name="T8" fmla="*/ 50 w 2911"/>
              <a:gd name="T9" fmla="*/ 3703 h 3703"/>
              <a:gd name="T10" fmla="*/ 422 w 2911"/>
              <a:gd name="T11" fmla="*/ 3352 h 3703"/>
              <a:gd name="T12" fmla="*/ 763 w 2911"/>
              <a:gd name="T13" fmla="*/ 3220 h 3703"/>
              <a:gd name="T14" fmla="*/ 2911 w 2911"/>
              <a:gd name="T15" fmla="*/ 428 h 3703"/>
              <a:gd name="T16" fmla="*/ 2589 w 2911"/>
              <a:gd name="T17" fmla="*/ 96 h 3703"/>
              <a:gd name="T18" fmla="*/ 2293 w 2911"/>
              <a:gd name="T19" fmla="*/ 0 h 3703"/>
              <a:gd name="T20" fmla="*/ 2293 w 2911"/>
              <a:gd name="T21" fmla="*/ 0 h 37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1" name="Freeform 9"/>
          <p:cNvSpPr>
            <a:spLocks/>
          </p:cNvSpPr>
          <p:nvPr/>
        </p:nvSpPr>
        <p:spPr bwMode="auto">
          <a:xfrm rot="-3172564">
            <a:off x="10612439" y="-69849"/>
            <a:ext cx="1025525" cy="2095500"/>
          </a:xfrm>
          <a:custGeom>
            <a:avLst/>
            <a:gdLst>
              <a:gd name="T0" fmla="*/ 0 w 2561"/>
              <a:gd name="T1" fmla="*/ 2485 h 2777"/>
              <a:gd name="T2" fmla="*/ 432 w 2561"/>
              <a:gd name="T3" fmla="*/ 2553 h 2777"/>
              <a:gd name="T4" fmla="*/ 736 w 2561"/>
              <a:gd name="T5" fmla="*/ 2777 h 2777"/>
              <a:gd name="T6" fmla="*/ 2561 w 2561"/>
              <a:gd name="T7" fmla="*/ 399 h 2777"/>
              <a:gd name="T8" fmla="*/ 2118 w 2561"/>
              <a:gd name="T9" fmla="*/ 82 h 2777"/>
              <a:gd name="T10" fmla="*/ 1898 w 2561"/>
              <a:gd name="T11" fmla="*/ 0 h 2777"/>
              <a:gd name="T12" fmla="*/ 0 w 2561"/>
              <a:gd name="T13" fmla="*/ 2485 h 2777"/>
              <a:gd name="T14" fmla="*/ 0 w 2561"/>
              <a:gd name="T15" fmla="*/ 2485 h 27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1242" name="Group 10"/>
          <p:cNvGrpSpPr>
            <a:grpSpLocks/>
          </p:cNvGrpSpPr>
          <p:nvPr/>
        </p:nvGrpSpPr>
        <p:grpSpPr bwMode="auto">
          <a:xfrm>
            <a:off x="10584" y="5540375"/>
            <a:ext cx="2379133" cy="1246188"/>
            <a:chOff x="5" y="3490"/>
            <a:chExt cx="1124" cy="785"/>
          </a:xfrm>
        </p:grpSpPr>
        <p:sp>
          <p:nvSpPr>
            <p:cNvPr id="351243" name="Freeform 11"/>
            <p:cNvSpPr>
              <a:spLocks/>
            </p:cNvSpPr>
            <p:nvPr userDrawn="1"/>
          </p:nvSpPr>
          <p:spPr bwMode="auto">
            <a:xfrm>
              <a:off x="24" y="3505"/>
              <a:ext cx="1089" cy="649"/>
            </a:xfrm>
            <a:custGeom>
              <a:avLst/>
              <a:gdLst>
                <a:gd name="T0" fmla="*/ 1587 w 2177"/>
                <a:gd name="T1" fmla="*/ 1260 h 1298"/>
                <a:gd name="T2" fmla="*/ 1420 w 2177"/>
                <a:gd name="T3" fmla="*/ 1106 h 1298"/>
                <a:gd name="T4" fmla="*/ 1331 w 2177"/>
                <a:gd name="T5" fmla="*/ 477 h 1298"/>
                <a:gd name="T6" fmla="*/ 2139 w 2177"/>
                <a:gd name="T7" fmla="*/ 330 h 1298"/>
                <a:gd name="T8" fmla="*/ 2177 w 2177"/>
                <a:gd name="T9" fmla="*/ 203 h 1298"/>
                <a:gd name="T10" fmla="*/ 2099 w 2177"/>
                <a:gd name="T11" fmla="*/ 100 h 1298"/>
                <a:gd name="T12" fmla="*/ 1276 w 2177"/>
                <a:gd name="T13" fmla="*/ 211 h 1298"/>
                <a:gd name="T14" fmla="*/ 1219 w 2177"/>
                <a:gd name="T15" fmla="*/ 32 h 1298"/>
                <a:gd name="T16" fmla="*/ 1085 w 2177"/>
                <a:gd name="T17" fmla="*/ 0 h 1298"/>
                <a:gd name="T18" fmla="*/ 958 w 2177"/>
                <a:gd name="T19" fmla="*/ 28 h 1298"/>
                <a:gd name="T20" fmla="*/ 888 w 2177"/>
                <a:gd name="T21" fmla="*/ 106 h 1298"/>
                <a:gd name="T22" fmla="*/ 937 w 2177"/>
                <a:gd name="T23" fmla="*/ 285 h 1298"/>
                <a:gd name="T24" fmla="*/ 660 w 2177"/>
                <a:gd name="T25" fmla="*/ 441 h 1298"/>
                <a:gd name="T26" fmla="*/ 983 w 2177"/>
                <a:gd name="T27" fmla="*/ 473 h 1298"/>
                <a:gd name="T28" fmla="*/ 1112 w 2177"/>
                <a:gd name="T29" fmla="*/ 889 h 1298"/>
                <a:gd name="T30" fmla="*/ 141 w 2177"/>
                <a:gd name="T31" fmla="*/ 469 h 1298"/>
                <a:gd name="T32" fmla="*/ 46 w 2177"/>
                <a:gd name="T33" fmla="*/ 509 h 1298"/>
                <a:gd name="T34" fmla="*/ 0 w 2177"/>
                <a:gd name="T35" fmla="*/ 636 h 1298"/>
                <a:gd name="T36" fmla="*/ 55 w 2177"/>
                <a:gd name="T37" fmla="*/ 779 h 1298"/>
                <a:gd name="T38" fmla="*/ 1139 w 2177"/>
                <a:gd name="T39" fmla="*/ 1288 h 1298"/>
                <a:gd name="T40" fmla="*/ 1378 w 2177"/>
                <a:gd name="T41" fmla="*/ 1256 h 1298"/>
                <a:gd name="T42" fmla="*/ 1570 w 2177"/>
                <a:gd name="T43" fmla="*/ 1298 h 1298"/>
                <a:gd name="T44" fmla="*/ 1587 w 2177"/>
                <a:gd name="T45" fmla="*/ 1260 h 1298"/>
                <a:gd name="T46" fmla="*/ 1587 w 2177"/>
                <a:gd name="T47" fmla="*/ 1260 h 1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4" name="Freeform 12"/>
            <p:cNvSpPr>
              <a:spLocks/>
            </p:cNvSpPr>
            <p:nvPr userDrawn="1"/>
          </p:nvSpPr>
          <p:spPr bwMode="auto">
            <a:xfrm>
              <a:off x="1022" y="3582"/>
              <a:ext cx="71" cy="129"/>
            </a:xfrm>
            <a:custGeom>
              <a:avLst/>
              <a:gdLst>
                <a:gd name="T0" fmla="*/ 0 w 143"/>
                <a:gd name="T1" fmla="*/ 7 h 258"/>
                <a:gd name="T2" fmla="*/ 120 w 143"/>
                <a:gd name="T3" fmla="*/ 0 h 258"/>
                <a:gd name="T4" fmla="*/ 143 w 143"/>
                <a:gd name="T5" fmla="*/ 233 h 258"/>
                <a:gd name="T6" fmla="*/ 8 w 143"/>
                <a:gd name="T7" fmla="*/ 258 h 258"/>
                <a:gd name="T8" fmla="*/ 0 w 143"/>
                <a:gd name="T9" fmla="*/ 7 h 258"/>
                <a:gd name="T10" fmla="*/ 0 w 143"/>
                <a:gd name="T11" fmla="*/ 7 h 258"/>
              </a:gdLst>
              <a:ahLst/>
              <a:cxnLst>
                <a:cxn ang="0">
                  <a:pos x="T0" y="T1"/>
                </a:cxn>
                <a:cxn ang="0">
                  <a:pos x="T2" y="T3"/>
                </a:cxn>
                <a:cxn ang="0">
                  <a:pos x="T4" y="T5"/>
                </a:cxn>
                <a:cxn ang="0">
                  <a:pos x="T6" y="T7"/>
                </a:cxn>
                <a:cxn ang="0">
                  <a:pos x="T8" y="T9"/>
                </a:cxn>
                <a:cxn ang="0">
                  <a:pos x="T10" y="T11"/>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5" name="Freeform 13"/>
            <p:cNvSpPr>
              <a:spLocks/>
            </p:cNvSpPr>
            <p:nvPr userDrawn="1"/>
          </p:nvSpPr>
          <p:spPr bwMode="auto">
            <a:xfrm>
              <a:off x="20" y="3774"/>
              <a:ext cx="792" cy="410"/>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6" name="Freeform 14"/>
            <p:cNvSpPr>
              <a:spLocks/>
            </p:cNvSpPr>
            <p:nvPr userDrawn="1"/>
          </p:nvSpPr>
          <p:spPr bwMode="auto">
            <a:xfrm>
              <a:off x="129" y="3808"/>
              <a:ext cx="525" cy="374"/>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7" name="Freeform 15"/>
            <p:cNvSpPr>
              <a:spLocks/>
            </p:cNvSpPr>
            <p:nvPr userDrawn="1"/>
          </p:nvSpPr>
          <p:spPr bwMode="auto">
            <a:xfrm>
              <a:off x="485" y="3532"/>
              <a:ext cx="135" cy="121"/>
            </a:xfrm>
            <a:custGeom>
              <a:avLst/>
              <a:gdLst>
                <a:gd name="T0" fmla="*/ 0 w 272"/>
                <a:gd name="T1" fmla="*/ 28 h 241"/>
                <a:gd name="T2" fmla="*/ 160 w 272"/>
                <a:gd name="T3" fmla="*/ 0 h 241"/>
                <a:gd name="T4" fmla="*/ 251 w 272"/>
                <a:gd name="T5" fmla="*/ 36 h 241"/>
                <a:gd name="T6" fmla="*/ 272 w 272"/>
                <a:gd name="T7" fmla="*/ 139 h 241"/>
                <a:gd name="T8" fmla="*/ 164 w 272"/>
                <a:gd name="T9" fmla="*/ 146 h 241"/>
                <a:gd name="T10" fmla="*/ 32 w 272"/>
                <a:gd name="T11" fmla="*/ 241 h 241"/>
                <a:gd name="T12" fmla="*/ 0 w 272"/>
                <a:gd name="T13" fmla="*/ 28 h 241"/>
                <a:gd name="T14" fmla="*/ 0 w 272"/>
                <a:gd name="T15" fmla="*/ 28 h 2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8" name="Freeform 16"/>
            <p:cNvSpPr>
              <a:spLocks/>
            </p:cNvSpPr>
            <p:nvPr userDrawn="1"/>
          </p:nvSpPr>
          <p:spPr bwMode="auto">
            <a:xfrm>
              <a:off x="641" y="4163"/>
              <a:ext cx="76" cy="112"/>
            </a:xfrm>
            <a:custGeom>
              <a:avLst/>
              <a:gdLst>
                <a:gd name="T0" fmla="*/ 152 w 152"/>
                <a:gd name="T1" fmla="*/ 4 h 224"/>
                <a:gd name="T2" fmla="*/ 152 w 152"/>
                <a:gd name="T3" fmla="*/ 224 h 224"/>
                <a:gd name="T4" fmla="*/ 0 w 152"/>
                <a:gd name="T5" fmla="*/ 8 h 224"/>
                <a:gd name="T6" fmla="*/ 72 w 152"/>
                <a:gd name="T7" fmla="*/ 0 h 224"/>
                <a:gd name="T8" fmla="*/ 152 w 152"/>
                <a:gd name="T9" fmla="*/ 4 h 224"/>
                <a:gd name="T10" fmla="*/ 152 w 152"/>
                <a:gd name="T11" fmla="*/ 4 h 224"/>
              </a:gdLst>
              <a:ahLst/>
              <a:cxnLst>
                <a:cxn ang="0">
                  <a:pos x="T0" y="T1"/>
                </a:cxn>
                <a:cxn ang="0">
                  <a:pos x="T2" y="T3"/>
                </a:cxn>
                <a:cxn ang="0">
                  <a:pos x="T4" y="T5"/>
                </a:cxn>
                <a:cxn ang="0">
                  <a:pos x="T6" y="T7"/>
                </a:cxn>
                <a:cxn ang="0">
                  <a:pos x="T8" y="T9"/>
                </a:cxn>
                <a:cxn ang="0">
                  <a:pos x="T10" y="T11"/>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49" name="Freeform 17"/>
            <p:cNvSpPr>
              <a:spLocks/>
            </p:cNvSpPr>
            <p:nvPr userDrawn="1"/>
          </p:nvSpPr>
          <p:spPr bwMode="auto">
            <a:xfrm>
              <a:off x="504" y="3607"/>
              <a:ext cx="193" cy="383"/>
            </a:xfrm>
            <a:custGeom>
              <a:avLst/>
              <a:gdLst>
                <a:gd name="T0" fmla="*/ 0 w 386"/>
                <a:gd name="T1" fmla="*/ 80 h 764"/>
                <a:gd name="T2" fmla="*/ 87 w 386"/>
                <a:gd name="T3" fmla="*/ 0 h 764"/>
                <a:gd name="T4" fmla="*/ 232 w 386"/>
                <a:gd name="T5" fmla="*/ 6 h 764"/>
                <a:gd name="T6" fmla="*/ 386 w 386"/>
                <a:gd name="T7" fmla="*/ 764 h 764"/>
                <a:gd name="T8" fmla="*/ 279 w 386"/>
                <a:gd name="T9" fmla="*/ 720 h 764"/>
                <a:gd name="T10" fmla="*/ 152 w 386"/>
                <a:gd name="T11" fmla="*/ 677 h 764"/>
                <a:gd name="T12" fmla="*/ 0 w 386"/>
                <a:gd name="T13" fmla="*/ 80 h 764"/>
                <a:gd name="T14" fmla="*/ 0 w 386"/>
                <a:gd name="T15" fmla="*/ 80 h 7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0" name="Freeform 18"/>
            <p:cNvSpPr>
              <a:spLocks/>
            </p:cNvSpPr>
            <p:nvPr userDrawn="1"/>
          </p:nvSpPr>
          <p:spPr bwMode="auto">
            <a:xfrm>
              <a:off x="668" y="3590"/>
              <a:ext cx="364" cy="174"/>
            </a:xfrm>
            <a:custGeom>
              <a:avLst/>
              <a:gdLst>
                <a:gd name="T0" fmla="*/ 692 w 728"/>
                <a:gd name="T1" fmla="*/ 0 h 348"/>
                <a:gd name="T2" fmla="*/ 0 w 728"/>
                <a:gd name="T3" fmla="*/ 106 h 348"/>
                <a:gd name="T4" fmla="*/ 28 w 728"/>
                <a:gd name="T5" fmla="*/ 348 h 348"/>
                <a:gd name="T6" fmla="*/ 715 w 728"/>
                <a:gd name="T7" fmla="*/ 237 h 348"/>
                <a:gd name="T8" fmla="*/ 728 w 728"/>
                <a:gd name="T9" fmla="*/ 43 h 348"/>
                <a:gd name="T10" fmla="*/ 692 w 728"/>
                <a:gd name="T11" fmla="*/ 0 h 348"/>
                <a:gd name="T12" fmla="*/ 692 w 728"/>
                <a:gd name="T13" fmla="*/ 0 h 348"/>
              </a:gdLst>
              <a:ahLst/>
              <a:cxnLst>
                <a:cxn ang="0">
                  <a:pos x="T0" y="T1"/>
                </a:cxn>
                <a:cxn ang="0">
                  <a:pos x="T2" y="T3"/>
                </a:cxn>
                <a:cxn ang="0">
                  <a:pos x="T4" y="T5"/>
                </a:cxn>
                <a:cxn ang="0">
                  <a:pos x="T6" y="T7"/>
                </a:cxn>
                <a:cxn ang="0">
                  <a:pos x="T8" y="T9"/>
                </a:cxn>
                <a:cxn ang="0">
                  <a:pos x="T10" y="T11"/>
                </a:cxn>
                <a:cxn ang="0">
                  <a:pos x="T12" y="T13"/>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1" name="Freeform 19"/>
            <p:cNvSpPr>
              <a:spLocks/>
            </p:cNvSpPr>
            <p:nvPr userDrawn="1"/>
          </p:nvSpPr>
          <p:spPr bwMode="auto">
            <a:xfrm>
              <a:off x="347" y="3693"/>
              <a:ext cx="156" cy="67"/>
            </a:xfrm>
            <a:custGeom>
              <a:avLst/>
              <a:gdLst>
                <a:gd name="T0" fmla="*/ 272 w 312"/>
                <a:gd name="T1" fmla="*/ 0 h 135"/>
                <a:gd name="T2" fmla="*/ 0 w 312"/>
                <a:gd name="T3" fmla="*/ 78 h 135"/>
                <a:gd name="T4" fmla="*/ 312 w 312"/>
                <a:gd name="T5" fmla="*/ 135 h 135"/>
                <a:gd name="T6" fmla="*/ 272 w 312"/>
                <a:gd name="T7" fmla="*/ 0 h 135"/>
                <a:gd name="T8" fmla="*/ 272 w 312"/>
                <a:gd name="T9" fmla="*/ 0 h 135"/>
              </a:gdLst>
              <a:ahLst/>
              <a:cxnLst>
                <a:cxn ang="0">
                  <a:pos x="T0" y="T1"/>
                </a:cxn>
                <a:cxn ang="0">
                  <a:pos x="T2" y="T3"/>
                </a:cxn>
                <a:cxn ang="0">
                  <a:pos x="T4" y="T5"/>
                </a:cxn>
                <a:cxn ang="0">
                  <a:pos x="T6" y="T7"/>
                </a:cxn>
                <a:cxn ang="0">
                  <a:pos x="T8" y="T9"/>
                </a:cxn>
              </a:cxnLst>
              <a:rect l="0" t="0" r="r" b="b"/>
              <a:pathLst>
                <a:path w="312" h="135">
                  <a:moveTo>
                    <a:pt x="272" y="0"/>
                  </a:moveTo>
                  <a:lnTo>
                    <a:pt x="0" y="78"/>
                  </a:lnTo>
                  <a:lnTo>
                    <a:pt x="312" y="135"/>
                  </a:lnTo>
                  <a:lnTo>
                    <a:pt x="272" y="0"/>
                  </a:lnTo>
                  <a:lnTo>
                    <a:pt x="27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1252" name="Group 20"/>
            <p:cNvGrpSpPr>
              <a:grpSpLocks/>
            </p:cNvGrpSpPr>
            <p:nvPr userDrawn="1"/>
          </p:nvGrpSpPr>
          <p:grpSpPr bwMode="auto">
            <a:xfrm>
              <a:off x="5" y="3490"/>
              <a:ext cx="1124" cy="780"/>
              <a:chOff x="5" y="3490"/>
              <a:chExt cx="1124" cy="780"/>
            </a:xfrm>
          </p:grpSpPr>
          <p:grpSp>
            <p:nvGrpSpPr>
              <p:cNvPr id="351253" name="Group 21"/>
              <p:cNvGrpSpPr>
                <a:grpSpLocks/>
              </p:cNvGrpSpPr>
              <p:nvPr userDrawn="1"/>
            </p:nvGrpSpPr>
            <p:grpSpPr bwMode="auto">
              <a:xfrm>
                <a:off x="499" y="3562"/>
                <a:ext cx="548" cy="708"/>
                <a:chOff x="499" y="3562"/>
                <a:chExt cx="548" cy="708"/>
              </a:xfrm>
            </p:grpSpPr>
            <p:sp>
              <p:nvSpPr>
                <p:cNvPr id="351254" name="Freeform 22"/>
                <p:cNvSpPr>
                  <a:spLocks/>
                </p:cNvSpPr>
                <p:nvPr userDrawn="1"/>
              </p:nvSpPr>
              <p:spPr bwMode="auto">
                <a:xfrm>
                  <a:off x="499" y="3587"/>
                  <a:ext cx="157" cy="87"/>
                </a:xfrm>
                <a:custGeom>
                  <a:avLst/>
                  <a:gdLst>
                    <a:gd name="T0" fmla="*/ 0 w 313"/>
                    <a:gd name="T1" fmla="*/ 107 h 175"/>
                    <a:gd name="T2" fmla="*/ 114 w 313"/>
                    <a:gd name="T3" fmla="*/ 10 h 175"/>
                    <a:gd name="T4" fmla="*/ 213 w 313"/>
                    <a:gd name="T5" fmla="*/ 0 h 175"/>
                    <a:gd name="T6" fmla="*/ 292 w 313"/>
                    <a:gd name="T7" fmla="*/ 27 h 175"/>
                    <a:gd name="T8" fmla="*/ 313 w 313"/>
                    <a:gd name="T9" fmla="*/ 91 h 175"/>
                    <a:gd name="T10" fmla="*/ 167 w 313"/>
                    <a:gd name="T11" fmla="*/ 67 h 175"/>
                    <a:gd name="T12" fmla="*/ 74 w 313"/>
                    <a:gd name="T13" fmla="*/ 101 h 175"/>
                    <a:gd name="T14" fmla="*/ 13 w 313"/>
                    <a:gd name="T15" fmla="*/ 175 h 175"/>
                    <a:gd name="T16" fmla="*/ 0 w 313"/>
                    <a:gd name="T17" fmla="*/ 107 h 175"/>
                    <a:gd name="T18" fmla="*/ 0 w 313"/>
                    <a:gd name="T19" fmla="*/ 107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5" name="Freeform 23"/>
                <p:cNvSpPr>
                  <a:spLocks/>
                </p:cNvSpPr>
                <p:nvPr userDrawn="1"/>
              </p:nvSpPr>
              <p:spPr bwMode="auto">
                <a:xfrm>
                  <a:off x="636" y="4137"/>
                  <a:ext cx="115" cy="133"/>
                </a:xfrm>
                <a:custGeom>
                  <a:avLst/>
                  <a:gdLst>
                    <a:gd name="T0" fmla="*/ 0 w 230"/>
                    <a:gd name="T1" fmla="*/ 40 h 266"/>
                    <a:gd name="T2" fmla="*/ 160 w 230"/>
                    <a:gd name="T3" fmla="*/ 266 h 266"/>
                    <a:gd name="T4" fmla="*/ 230 w 230"/>
                    <a:gd name="T5" fmla="*/ 251 h 266"/>
                    <a:gd name="T6" fmla="*/ 223 w 230"/>
                    <a:gd name="T7" fmla="*/ 17 h 266"/>
                    <a:gd name="T8" fmla="*/ 166 w 230"/>
                    <a:gd name="T9" fmla="*/ 0 h 266"/>
                    <a:gd name="T10" fmla="*/ 179 w 230"/>
                    <a:gd name="T11" fmla="*/ 197 h 266"/>
                    <a:gd name="T12" fmla="*/ 71 w 230"/>
                    <a:gd name="T13" fmla="*/ 4 h 266"/>
                    <a:gd name="T14" fmla="*/ 0 w 230"/>
                    <a:gd name="T15" fmla="*/ 40 h 266"/>
                    <a:gd name="T16" fmla="*/ 0 w 230"/>
                    <a:gd name="T17" fmla="*/ 40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6" name="Freeform 24"/>
                <p:cNvSpPr>
                  <a:spLocks/>
                </p:cNvSpPr>
                <p:nvPr userDrawn="1"/>
              </p:nvSpPr>
              <p:spPr bwMode="auto">
                <a:xfrm>
                  <a:off x="1004" y="3562"/>
                  <a:ext cx="43" cy="117"/>
                </a:xfrm>
                <a:custGeom>
                  <a:avLst/>
                  <a:gdLst>
                    <a:gd name="T0" fmla="*/ 0 w 87"/>
                    <a:gd name="T1" fmla="*/ 19 h 234"/>
                    <a:gd name="T2" fmla="*/ 36 w 87"/>
                    <a:gd name="T3" fmla="*/ 93 h 234"/>
                    <a:gd name="T4" fmla="*/ 44 w 87"/>
                    <a:gd name="T5" fmla="*/ 154 h 234"/>
                    <a:gd name="T6" fmla="*/ 27 w 87"/>
                    <a:gd name="T7" fmla="*/ 234 h 234"/>
                    <a:gd name="T8" fmla="*/ 80 w 87"/>
                    <a:gd name="T9" fmla="*/ 220 h 234"/>
                    <a:gd name="T10" fmla="*/ 87 w 87"/>
                    <a:gd name="T11" fmla="*/ 116 h 234"/>
                    <a:gd name="T12" fmla="*/ 46 w 87"/>
                    <a:gd name="T13" fmla="*/ 0 h 234"/>
                    <a:gd name="T14" fmla="*/ 0 w 87"/>
                    <a:gd name="T15" fmla="*/ 19 h 234"/>
                    <a:gd name="T16" fmla="*/ 0 w 87"/>
                    <a:gd name="T17" fmla="*/ 1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sp>
            <p:nvSpPr>
              <p:cNvPr id="351257" name="Freeform 25"/>
              <p:cNvSpPr>
                <a:spLocks/>
              </p:cNvSpPr>
              <p:nvPr userDrawn="1"/>
            </p:nvSpPr>
            <p:spPr bwMode="auto">
              <a:xfrm>
                <a:off x="76" y="3732"/>
                <a:ext cx="595" cy="250"/>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8" name="Freeform 26"/>
              <p:cNvSpPr>
                <a:spLocks/>
              </p:cNvSpPr>
              <p:nvPr userDrawn="1"/>
            </p:nvSpPr>
            <p:spPr bwMode="auto">
              <a:xfrm>
                <a:off x="260" y="3886"/>
                <a:ext cx="244" cy="148"/>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59" name="Freeform 27"/>
              <p:cNvSpPr>
                <a:spLocks/>
              </p:cNvSpPr>
              <p:nvPr userDrawn="1"/>
            </p:nvSpPr>
            <p:spPr bwMode="auto">
              <a:xfrm>
                <a:off x="565" y="3680"/>
                <a:ext cx="107" cy="238"/>
              </a:xfrm>
              <a:custGeom>
                <a:avLst/>
                <a:gdLst>
                  <a:gd name="T0" fmla="*/ 24 w 213"/>
                  <a:gd name="T1" fmla="*/ 0 h 478"/>
                  <a:gd name="T2" fmla="*/ 91 w 213"/>
                  <a:gd name="T3" fmla="*/ 25 h 478"/>
                  <a:gd name="T4" fmla="*/ 80 w 213"/>
                  <a:gd name="T5" fmla="*/ 192 h 478"/>
                  <a:gd name="T6" fmla="*/ 106 w 213"/>
                  <a:gd name="T7" fmla="*/ 327 h 478"/>
                  <a:gd name="T8" fmla="*/ 213 w 213"/>
                  <a:gd name="T9" fmla="*/ 451 h 478"/>
                  <a:gd name="T10" fmla="*/ 97 w 213"/>
                  <a:gd name="T11" fmla="*/ 478 h 478"/>
                  <a:gd name="T12" fmla="*/ 30 w 213"/>
                  <a:gd name="T13" fmla="*/ 344 h 478"/>
                  <a:gd name="T14" fmla="*/ 0 w 213"/>
                  <a:gd name="T15" fmla="*/ 57 h 478"/>
                  <a:gd name="T16" fmla="*/ 24 w 213"/>
                  <a:gd name="T17" fmla="*/ 0 h 478"/>
                  <a:gd name="T18" fmla="*/ 24 w 213"/>
                  <a:gd name="T19" fmla="*/ 0 h 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1260" name="Group 28"/>
              <p:cNvGrpSpPr>
                <a:grpSpLocks/>
              </p:cNvGrpSpPr>
              <p:nvPr userDrawn="1"/>
            </p:nvGrpSpPr>
            <p:grpSpPr bwMode="auto">
              <a:xfrm>
                <a:off x="5" y="3490"/>
                <a:ext cx="1124" cy="678"/>
                <a:chOff x="5" y="3490"/>
                <a:chExt cx="1124" cy="678"/>
              </a:xfrm>
            </p:grpSpPr>
            <p:sp>
              <p:nvSpPr>
                <p:cNvPr id="351261" name="Freeform 29"/>
                <p:cNvSpPr>
                  <a:spLocks/>
                </p:cNvSpPr>
                <p:nvPr userDrawn="1"/>
              </p:nvSpPr>
              <p:spPr bwMode="auto">
                <a:xfrm>
                  <a:off x="669" y="4048"/>
                  <a:ext cx="75" cy="87"/>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2" name="Freeform 30"/>
                <p:cNvSpPr>
                  <a:spLocks/>
                </p:cNvSpPr>
                <p:nvPr userDrawn="1"/>
              </p:nvSpPr>
              <p:spPr bwMode="auto">
                <a:xfrm>
                  <a:off x="5" y="3728"/>
                  <a:ext cx="842" cy="440"/>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3" name="Freeform 31"/>
                <p:cNvSpPr>
                  <a:spLocks/>
                </p:cNvSpPr>
                <p:nvPr userDrawn="1"/>
              </p:nvSpPr>
              <p:spPr bwMode="auto">
                <a:xfrm>
                  <a:off x="106" y="3770"/>
                  <a:ext cx="80" cy="167"/>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4" name="Freeform 32"/>
                <p:cNvSpPr>
                  <a:spLocks/>
                </p:cNvSpPr>
                <p:nvPr userDrawn="1"/>
              </p:nvSpPr>
              <p:spPr bwMode="auto">
                <a:xfrm>
                  <a:off x="449" y="3490"/>
                  <a:ext cx="322" cy="594"/>
                </a:xfrm>
                <a:custGeom>
                  <a:avLst/>
                  <a:gdLst>
                    <a:gd name="T0" fmla="*/ 218 w 642"/>
                    <a:gd name="T1" fmla="*/ 896 h 1188"/>
                    <a:gd name="T2" fmla="*/ 0 w 642"/>
                    <a:gd name="T3" fmla="*/ 124 h 1188"/>
                    <a:gd name="T4" fmla="*/ 81 w 642"/>
                    <a:gd name="T5" fmla="*/ 38 h 1188"/>
                    <a:gd name="T6" fmla="*/ 258 w 642"/>
                    <a:gd name="T7" fmla="*/ 0 h 1188"/>
                    <a:gd name="T8" fmla="*/ 399 w 642"/>
                    <a:gd name="T9" fmla="*/ 57 h 1188"/>
                    <a:gd name="T10" fmla="*/ 642 w 642"/>
                    <a:gd name="T11" fmla="*/ 1188 h 1188"/>
                    <a:gd name="T12" fmla="*/ 555 w 642"/>
                    <a:gd name="T13" fmla="*/ 1091 h 1188"/>
                    <a:gd name="T14" fmla="*/ 355 w 642"/>
                    <a:gd name="T15" fmla="*/ 97 h 1188"/>
                    <a:gd name="T16" fmla="*/ 226 w 642"/>
                    <a:gd name="T17" fmla="*/ 61 h 1188"/>
                    <a:gd name="T18" fmla="*/ 119 w 642"/>
                    <a:gd name="T19" fmla="*/ 74 h 1188"/>
                    <a:gd name="T20" fmla="*/ 76 w 642"/>
                    <a:gd name="T21" fmla="*/ 141 h 1188"/>
                    <a:gd name="T22" fmla="*/ 306 w 642"/>
                    <a:gd name="T23" fmla="*/ 924 h 1188"/>
                    <a:gd name="T24" fmla="*/ 218 w 642"/>
                    <a:gd name="T25" fmla="*/ 896 h 1188"/>
                    <a:gd name="T26" fmla="*/ 218 w 642"/>
                    <a:gd name="T27" fmla="*/ 896 h 1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5" name="Freeform 33"/>
                <p:cNvSpPr>
                  <a:spLocks/>
                </p:cNvSpPr>
                <p:nvPr userDrawn="1"/>
              </p:nvSpPr>
              <p:spPr bwMode="auto">
                <a:xfrm>
                  <a:off x="578" y="3650"/>
                  <a:ext cx="96" cy="252"/>
                </a:xfrm>
                <a:custGeom>
                  <a:avLst/>
                  <a:gdLst>
                    <a:gd name="T0" fmla="*/ 0 w 192"/>
                    <a:gd name="T1" fmla="*/ 27 h 504"/>
                    <a:gd name="T2" fmla="*/ 76 w 192"/>
                    <a:gd name="T3" fmla="*/ 194 h 504"/>
                    <a:gd name="T4" fmla="*/ 113 w 192"/>
                    <a:gd name="T5" fmla="*/ 318 h 504"/>
                    <a:gd name="T6" fmla="*/ 116 w 192"/>
                    <a:gd name="T7" fmla="*/ 504 h 504"/>
                    <a:gd name="T8" fmla="*/ 192 w 192"/>
                    <a:gd name="T9" fmla="*/ 504 h 504"/>
                    <a:gd name="T10" fmla="*/ 187 w 192"/>
                    <a:gd name="T11" fmla="*/ 360 h 504"/>
                    <a:gd name="T12" fmla="*/ 162 w 192"/>
                    <a:gd name="T13" fmla="*/ 208 h 504"/>
                    <a:gd name="T14" fmla="*/ 99 w 192"/>
                    <a:gd name="T15" fmla="*/ 59 h 504"/>
                    <a:gd name="T16" fmla="*/ 63 w 192"/>
                    <a:gd name="T17" fmla="*/ 0 h 504"/>
                    <a:gd name="T18" fmla="*/ 0 w 192"/>
                    <a:gd name="T19" fmla="*/ 27 h 504"/>
                    <a:gd name="T20" fmla="*/ 0 w 192"/>
                    <a:gd name="T21" fmla="*/ 27 h 5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6" name="Freeform 34"/>
                <p:cNvSpPr>
                  <a:spLocks/>
                </p:cNvSpPr>
                <p:nvPr userDrawn="1"/>
              </p:nvSpPr>
              <p:spPr bwMode="auto">
                <a:xfrm>
                  <a:off x="328" y="3630"/>
                  <a:ext cx="195" cy="135"/>
                </a:xfrm>
                <a:custGeom>
                  <a:avLst/>
                  <a:gdLst>
                    <a:gd name="T0" fmla="*/ 297 w 390"/>
                    <a:gd name="T1" fmla="*/ 0 h 269"/>
                    <a:gd name="T2" fmla="*/ 257 w 390"/>
                    <a:gd name="T3" fmla="*/ 17 h 269"/>
                    <a:gd name="T4" fmla="*/ 253 w 390"/>
                    <a:gd name="T5" fmla="*/ 66 h 269"/>
                    <a:gd name="T6" fmla="*/ 0 w 390"/>
                    <a:gd name="T7" fmla="*/ 169 h 269"/>
                    <a:gd name="T8" fmla="*/ 0 w 390"/>
                    <a:gd name="T9" fmla="*/ 222 h 269"/>
                    <a:gd name="T10" fmla="*/ 284 w 390"/>
                    <a:gd name="T11" fmla="*/ 226 h 269"/>
                    <a:gd name="T12" fmla="*/ 320 w 390"/>
                    <a:gd name="T13" fmla="*/ 269 h 269"/>
                    <a:gd name="T14" fmla="*/ 390 w 390"/>
                    <a:gd name="T15" fmla="*/ 266 h 269"/>
                    <a:gd name="T16" fmla="*/ 383 w 390"/>
                    <a:gd name="T17" fmla="*/ 190 h 269"/>
                    <a:gd name="T18" fmla="*/ 116 w 390"/>
                    <a:gd name="T19" fmla="*/ 176 h 269"/>
                    <a:gd name="T20" fmla="*/ 333 w 390"/>
                    <a:gd name="T21" fmla="*/ 89 h 269"/>
                    <a:gd name="T22" fmla="*/ 297 w 390"/>
                    <a:gd name="T23" fmla="*/ 0 h 269"/>
                    <a:gd name="T24" fmla="*/ 297 w 390"/>
                    <a:gd name="T25"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7" name="Freeform 35"/>
                <p:cNvSpPr>
                  <a:spLocks/>
                </p:cNvSpPr>
                <p:nvPr userDrawn="1"/>
              </p:nvSpPr>
              <p:spPr bwMode="auto">
                <a:xfrm>
                  <a:off x="658" y="3538"/>
                  <a:ext cx="471" cy="212"/>
                </a:xfrm>
                <a:custGeom>
                  <a:avLst/>
                  <a:gdLst>
                    <a:gd name="T0" fmla="*/ 0 w 941"/>
                    <a:gd name="T1" fmla="*/ 131 h 424"/>
                    <a:gd name="T2" fmla="*/ 863 w 941"/>
                    <a:gd name="T3" fmla="*/ 0 h 424"/>
                    <a:gd name="T4" fmla="*/ 926 w 941"/>
                    <a:gd name="T5" fmla="*/ 78 h 424"/>
                    <a:gd name="T6" fmla="*/ 941 w 941"/>
                    <a:gd name="T7" fmla="*/ 181 h 424"/>
                    <a:gd name="T8" fmla="*/ 903 w 941"/>
                    <a:gd name="T9" fmla="*/ 282 h 424"/>
                    <a:gd name="T10" fmla="*/ 57 w 941"/>
                    <a:gd name="T11" fmla="*/ 424 h 424"/>
                    <a:gd name="T12" fmla="*/ 53 w 941"/>
                    <a:gd name="T13" fmla="*/ 384 h 424"/>
                    <a:gd name="T14" fmla="*/ 863 w 941"/>
                    <a:gd name="T15" fmla="*/ 242 h 424"/>
                    <a:gd name="T16" fmla="*/ 893 w 941"/>
                    <a:gd name="T17" fmla="*/ 145 h 424"/>
                    <a:gd name="T18" fmla="*/ 840 w 941"/>
                    <a:gd name="T19" fmla="*/ 57 h 424"/>
                    <a:gd name="T20" fmla="*/ 0 w 941"/>
                    <a:gd name="T21" fmla="*/ 185 h 424"/>
                    <a:gd name="T22" fmla="*/ 0 w 941"/>
                    <a:gd name="T23" fmla="*/ 131 h 424"/>
                    <a:gd name="T24" fmla="*/ 0 w 941"/>
                    <a:gd name="T25" fmla="*/ 131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68" name="Freeform 36"/>
                <p:cNvSpPr>
                  <a:spLocks/>
                </p:cNvSpPr>
                <p:nvPr userDrawn="1"/>
              </p:nvSpPr>
              <p:spPr bwMode="auto">
                <a:xfrm>
                  <a:off x="717" y="3606"/>
                  <a:ext cx="245" cy="86"/>
                </a:xfrm>
                <a:custGeom>
                  <a:avLst/>
                  <a:gdLst>
                    <a:gd name="T0" fmla="*/ 0 w 488"/>
                    <a:gd name="T1" fmla="*/ 126 h 173"/>
                    <a:gd name="T2" fmla="*/ 66 w 488"/>
                    <a:gd name="T3" fmla="*/ 173 h 173"/>
                    <a:gd name="T4" fmla="*/ 222 w 488"/>
                    <a:gd name="T5" fmla="*/ 166 h 173"/>
                    <a:gd name="T6" fmla="*/ 418 w 488"/>
                    <a:gd name="T7" fmla="*/ 116 h 173"/>
                    <a:gd name="T8" fmla="*/ 488 w 488"/>
                    <a:gd name="T9" fmla="*/ 42 h 173"/>
                    <a:gd name="T10" fmla="*/ 443 w 488"/>
                    <a:gd name="T11" fmla="*/ 2 h 173"/>
                    <a:gd name="T12" fmla="*/ 253 w 488"/>
                    <a:gd name="T13" fmla="*/ 0 h 173"/>
                    <a:gd name="T14" fmla="*/ 110 w 488"/>
                    <a:gd name="T15" fmla="*/ 12 h 173"/>
                    <a:gd name="T16" fmla="*/ 15 w 488"/>
                    <a:gd name="T17" fmla="*/ 76 h 173"/>
                    <a:gd name="T18" fmla="*/ 112 w 488"/>
                    <a:gd name="T19" fmla="*/ 95 h 173"/>
                    <a:gd name="T20" fmla="*/ 275 w 488"/>
                    <a:gd name="T21" fmla="*/ 53 h 173"/>
                    <a:gd name="T22" fmla="*/ 416 w 488"/>
                    <a:gd name="T23" fmla="*/ 53 h 173"/>
                    <a:gd name="T24" fmla="*/ 268 w 488"/>
                    <a:gd name="T25" fmla="*/ 110 h 173"/>
                    <a:gd name="T26" fmla="*/ 142 w 488"/>
                    <a:gd name="T27" fmla="*/ 126 h 173"/>
                    <a:gd name="T28" fmla="*/ 0 w 488"/>
                    <a:gd name="T29" fmla="*/ 126 h 173"/>
                    <a:gd name="T30" fmla="*/ 0 w 488"/>
                    <a:gd name="T31" fmla="*/ 126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grpSp>
      </p:grpSp>
      <p:grpSp>
        <p:nvGrpSpPr>
          <p:cNvPr id="351269" name="Group 37"/>
          <p:cNvGrpSpPr>
            <a:grpSpLocks/>
          </p:cNvGrpSpPr>
          <p:nvPr/>
        </p:nvGrpSpPr>
        <p:grpSpPr bwMode="auto">
          <a:xfrm>
            <a:off x="11573934" y="2116139"/>
            <a:ext cx="514351" cy="4308475"/>
            <a:chOff x="5468" y="1333"/>
            <a:chExt cx="243" cy="2714"/>
          </a:xfrm>
        </p:grpSpPr>
        <p:sp>
          <p:nvSpPr>
            <p:cNvPr id="351270" name="Freeform 38"/>
            <p:cNvSpPr>
              <a:spLocks/>
            </p:cNvSpPr>
            <p:nvPr userDrawn="1"/>
          </p:nvSpPr>
          <p:spPr bwMode="auto">
            <a:xfrm flipH="1">
              <a:off x="5468" y="2620"/>
              <a:ext cx="205" cy="1427"/>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71" name="Freeform 39"/>
            <p:cNvSpPr>
              <a:spLocks/>
            </p:cNvSpPr>
            <p:nvPr userDrawn="1"/>
          </p:nvSpPr>
          <p:spPr bwMode="auto">
            <a:xfrm flipH="1">
              <a:off x="5506" y="1333"/>
              <a:ext cx="205" cy="1633"/>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grpSp>
        <p:nvGrpSpPr>
          <p:cNvPr id="351272" name="Group 40"/>
          <p:cNvGrpSpPr>
            <a:grpSpLocks/>
          </p:cNvGrpSpPr>
          <p:nvPr/>
        </p:nvGrpSpPr>
        <p:grpSpPr bwMode="auto">
          <a:xfrm>
            <a:off x="9757833" y="90488"/>
            <a:ext cx="2844800" cy="1911350"/>
            <a:chOff x="4610" y="57"/>
            <a:chExt cx="1344" cy="1204"/>
          </a:xfrm>
        </p:grpSpPr>
        <p:grpSp>
          <p:nvGrpSpPr>
            <p:cNvPr id="351273" name="Group 41"/>
            <p:cNvGrpSpPr>
              <a:grpSpLocks/>
            </p:cNvGrpSpPr>
            <p:nvPr userDrawn="1"/>
          </p:nvGrpSpPr>
          <p:grpSpPr bwMode="auto">
            <a:xfrm>
              <a:off x="4610" y="57"/>
              <a:ext cx="1344" cy="1204"/>
              <a:chOff x="4610" y="57"/>
              <a:chExt cx="1344" cy="1204"/>
            </a:xfrm>
          </p:grpSpPr>
          <p:sp>
            <p:nvSpPr>
              <p:cNvPr id="351274" name="Freeform 42"/>
              <p:cNvSpPr>
                <a:spLocks/>
              </p:cNvSpPr>
              <p:nvPr userDrawn="1"/>
            </p:nvSpPr>
            <p:spPr bwMode="auto">
              <a:xfrm rot="-3172564">
                <a:off x="5430" y="1086"/>
                <a:ext cx="62" cy="288"/>
              </a:xfrm>
              <a:custGeom>
                <a:avLst/>
                <a:gdLst>
                  <a:gd name="T0" fmla="*/ 123 w 245"/>
                  <a:gd name="T1" fmla="*/ 9 h 806"/>
                  <a:gd name="T2" fmla="*/ 131 w 245"/>
                  <a:gd name="T3" fmla="*/ 342 h 806"/>
                  <a:gd name="T4" fmla="*/ 0 w 245"/>
                  <a:gd name="T5" fmla="*/ 806 h 806"/>
                  <a:gd name="T6" fmla="*/ 79 w 245"/>
                  <a:gd name="T7" fmla="*/ 789 h 806"/>
                  <a:gd name="T8" fmla="*/ 218 w 245"/>
                  <a:gd name="T9" fmla="*/ 376 h 806"/>
                  <a:gd name="T10" fmla="*/ 245 w 245"/>
                  <a:gd name="T11" fmla="*/ 0 h 806"/>
                  <a:gd name="T12" fmla="*/ 123 w 245"/>
                  <a:gd name="T13" fmla="*/ 9 h 806"/>
                  <a:gd name="T14" fmla="*/ 123 w 245"/>
                  <a:gd name="T15" fmla="*/ 9 h 8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nvGrpSpPr>
              <p:cNvPr id="351275" name="Group 43"/>
              <p:cNvGrpSpPr>
                <a:grpSpLocks/>
              </p:cNvGrpSpPr>
              <p:nvPr userDrawn="1"/>
            </p:nvGrpSpPr>
            <p:grpSpPr bwMode="auto">
              <a:xfrm>
                <a:off x="4610" y="57"/>
                <a:ext cx="1344" cy="985"/>
                <a:chOff x="4610" y="57"/>
                <a:chExt cx="1344" cy="985"/>
              </a:xfrm>
            </p:grpSpPr>
            <p:sp>
              <p:nvSpPr>
                <p:cNvPr id="351276" name="Freeform 44"/>
                <p:cNvSpPr>
                  <a:spLocks/>
                </p:cNvSpPr>
                <p:nvPr userDrawn="1"/>
              </p:nvSpPr>
              <p:spPr bwMode="auto">
                <a:xfrm rot="-3172564">
                  <a:off x="4966" y="71"/>
                  <a:ext cx="153" cy="125"/>
                </a:xfrm>
                <a:custGeom>
                  <a:avLst/>
                  <a:gdLst>
                    <a:gd name="T0" fmla="*/ 0 w 604"/>
                    <a:gd name="T1" fmla="*/ 0 h 349"/>
                    <a:gd name="T2" fmla="*/ 298 w 604"/>
                    <a:gd name="T3" fmla="*/ 184 h 349"/>
                    <a:gd name="T4" fmla="*/ 500 w 604"/>
                    <a:gd name="T5" fmla="*/ 349 h 349"/>
                    <a:gd name="T6" fmla="*/ 604 w 604"/>
                    <a:gd name="T7" fmla="*/ 140 h 349"/>
                    <a:gd name="T8" fmla="*/ 359 w 604"/>
                    <a:gd name="T9" fmla="*/ 9 h 349"/>
                    <a:gd name="T10" fmla="*/ 464 w 604"/>
                    <a:gd name="T11" fmla="*/ 184 h 349"/>
                    <a:gd name="T12" fmla="*/ 131 w 604"/>
                    <a:gd name="T13" fmla="*/ 17 h 349"/>
                    <a:gd name="T14" fmla="*/ 0 w 604"/>
                    <a:gd name="T15" fmla="*/ 0 h 349"/>
                    <a:gd name="T16" fmla="*/ 0 w 604"/>
                    <a:gd name="T17" fmla="*/ 0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77" name="Freeform 45"/>
                <p:cNvSpPr>
                  <a:spLocks/>
                </p:cNvSpPr>
                <p:nvPr userDrawn="1"/>
              </p:nvSpPr>
              <p:spPr bwMode="auto">
                <a:xfrm rot="-3172564">
                  <a:off x="5048" y="332"/>
                  <a:ext cx="269" cy="438"/>
                </a:xfrm>
                <a:custGeom>
                  <a:avLst/>
                  <a:gdLst>
                    <a:gd name="T0" fmla="*/ 741 w 1064"/>
                    <a:gd name="T1" fmla="*/ 129 h 1230"/>
                    <a:gd name="T2" fmla="*/ 485 w 1064"/>
                    <a:gd name="T3" fmla="*/ 352 h 1230"/>
                    <a:gd name="T4" fmla="*/ 163 w 1064"/>
                    <a:gd name="T5" fmla="*/ 762 h 1230"/>
                    <a:gd name="T6" fmla="*/ 0 w 1064"/>
                    <a:gd name="T7" fmla="*/ 1101 h 1230"/>
                    <a:gd name="T8" fmla="*/ 59 w 1064"/>
                    <a:gd name="T9" fmla="*/ 1230 h 1230"/>
                    <a:gd name="T10" fmla="*/ 262 w 1064"/>
                    <a:gd name="T11" fmla="*/ 1201 h 1230"/>
                    <a:gd name="T12" fmla="*/ 578 w 1064"/>
                    <a:gd name="T13" fmla="*/ 914 h 1230"/>
                    <a:gd name="T14" fmla="*/ 876 w 1064"/>
                    <a:gd name="T15" fmla="*/ 534 h 1230"/>
                    <a:gd name="T16" fmla="*/ 1034 w 1064"/>
                    <a:gd name="T17" fmla="*/ 270 h 1230"/>
                    <a:gd name="T18" fmla="*/ 1064 w 1064"/>
                    <a:gd name="T19" fmla="*/ 84 h 1230"/>
                    <a:gd name="T20" fmla="*/ 977 w 1064"/>
                    <a:gd name="T21" fmla="*/ 0 h 1230"/>
                    <a:gd name="T22" fmla="*/ 836 w 1064"/>
                    <a:gd name="T23" fmla="*/ 65 h 1230"/>
                    <a:gd name="T24" fmla="*/ 969 w 1064"/>
                    <a:gd name="T25" fmla="*/ 107 h 1230"/>
                    <a:gd name="T26" fmla="*/ 876 w 1064"/>
                    <a:gd name="T27" fmla="*/ 352 h 1230"/>
                    <a:gd name="T28" fmla="*/ 690 w 1064"/>
                    <a:gd name="T29" fmla="*/ 656 h 1230"/>
                    <a:gd name="T30" fmla="*/ 350 w 1064"/>
                    <a:gd name="T31" fmla="*/ 1008 h 1230"/>
                    <a:gd name="T32" fmla="*/ 116 w 1064"/>
                    <a:gd name="T33" fmla="*/ 1114 h 1230"/>
                    <a:gd name="T34" fmla="*/ 135 w 1064"/>
                    <a:gd name="T35" fmla="*/ 943 h 1230"/>
                    <a:gd name="T36" fmla="*/ 437 w 1064"/>
                    <a:gd name="T37" fmla="*/ 504 h 1230"/>
                    <a:gd name="T38" fmla="*/ 831 w 1064"/>
                    <a:gd name="T39" fmla="*/ 118 h 1230"/>
                    <a:gd name="T40" fmla="*/ 741 w 1064"/>
                    <a:gd name="T41" fmla="*/ 129 h 1230"/>
                    <a:gd name="T42" fmla="*/ 741 w 1064"/>
                    <a:gd name="T43" fmla="*/ 129 h 1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78" name="Freeform 46"/>
                <p:cNvSpPr>
                  <a:spLocks/>
                </p:cNvSpPr>
                <p:nvPr userDrawn="1"/>
              </p:nvSpPr>
              <p:spPr bwMode="auto">
                <a:xfrm rot="-3172564">
                  <a:off x="4858" y="182"/>
                  <a:ext cx="505" cy="898"/>
                </a:xfrm>
                <a:custGeom>
                  <a:avLst/>
                  <a:gdLst>
                    <a:gd name="T0" fmla="*/ 1941 w 2002"/>
                    <a:gd name="T1" fmla="*/ 0 h 2521"/>
                    <a:gd name="T2" fmla="*/ 0 w 2002"/>
                    <a:gd name="T3" fmla="*/ 2521 h 2521"/>
                    <a:gd name="T4" fmla="*/ 192 w 2002"/>
                    <a:gd name="T5" fmla="*/ 2450 h 2521"/>
                    <a:gd name="T6" fmla="*/ 2002 w 2002"/>
                    <a:gd name="T7" fmla="*/ 61 h 2521"/>
                    <a:gd name="T8" fmla="*/ 1941 w 2002"/>
                    <a:gd name="T9" fmla="*/ 0 h 2521"/>
                    <a:gd name="T10" fmla="*/ 1941 w 2002"/>
                    <a:gd name="T11" fmla="*/ 0 h 2521"/>
                  </a:gdLst>
                  <a:ahLst/>
                  <a:cxnLst>
                    <a:cxn ang="0">
                      <a:pos x="T0" y="T1"/>
                    </a:cxn>
                    <a:cxn ang="0">
                      <a:pos x="T2" y="T3"/>
                    </a:cxn>
                    <a:cxn ang="0">
                      <a:pos x="T4" y="T5"/>
                    </a:cxn>
                    <a:cxn ang="0">
                      <a:pos x="T6" y="T7"/>
                    </a:cxn>
                    <a:cxn ang="0">
                      <a:pos x="T8" y="T9"/>
                    </a:cxn>
                    <a:cxn ang="0">
                      <a:pos x="T10" y="T11"/>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79" name="Freeform 47"/>
                <p:cNvSpPr>
                  <a:spLocks/>
                </p:cNvSpPr>
                <p:nvPr userDrawn="1"/>
              </p:nvSpPr>
              <p:spPr bwMode="auto">
                <a:xfrm rot="-3172564">
                  <a:off x="4903" y="-19"/>
                  <a:ext cx="758" cy="1344"/>
                </a:xfrm>
                <a:custGeom>
                  <a:avLst/>
                  <a:gdLst>
                    <a:gd name="T0" fmla="*/ 95 w 3007"/>
                    <a:gd name="T1" fmla="*/ 2844 h 3771"/>
                    <a:gd name="T2" fmla="*/ 394 w 3007"/>
                    <a:gd name="T3" fmla="*/ 2834 h 3771"/>
                    <a:gd name="T4" fmla="*/ 821 w 3007"/>
                    <a:gd name="T5" fmla="*/ 3009 h 3771"/>
                    <a:gd name="T6" fmla="*/ 681 w 3007"/>
                    <a:gd name="T7" fmla="*/ 2817 h 3771"/>
                    <a:gd name="T8" fmla="*/ 367 w 3007"/>
                    <a:gd name="T9" fmla="*/ 2703 h 3771"/>
                    <a:gd name="T10" fmla="*/ 637 w 3007"/>
                    <a:gd name="T11" fmla="*/ 2720 h 3771"/>
                    <a:gd name="T12" fmla="*/ 979 w 3007"/>
                    <a:gd name="T13" fmla="*/ 2870 h 3771"/>
                    <a:gd name="T14" fmla="*/ 2859 w 3007"/>
                    <a:gd name="T15" fmla="*/ 420 h 3771"/>
                    <a:gd name="T16" fmla="*/ 2578 w 3007"/>
                    <a:gd name="T17" fmla="*/ 148 h 3771"/>
                    <a:gd name="T18" fmla="*/ 2308 w 3007"/>
                    <a:gd name="T19" fmla="*/ 0 h 3771"/>
                    <a:gd name="T20" fmla="*/ 2692 w 3007"/>
                    <a:gd name="T21" fmla="*/ 78 h 3771"/>
                    <a:gd name="T22" fmla="*/ 3007 w 3007"/>
                    <a:gd name="T23" fmla="*/ 428 h 3771"/>
                    <a:gd name="T24" fmla="*/ 831 w 3007"/>
                    <a:gd name="T25" fmla="*/ 3273 h 3771"/>
                    <a:gd name="T26" fmla="*/ 481 w 3007"/>
                    <a:gd name="T27" fmla="*/ 3412 h 3771"/>
                    <a:gd name="T28" fmla="*/ 105 w 3007"/>
                    <a:gd name="T29" fmla="*/ 3771 h 3771"/>
                    <a:gd name="T30" fmla="*/ 0 w 3007"/>
                    <a:gd name="T31" fmla="*/ 3667 h 3771"/>
                    <a:gd name="T32" fmla="*/ 131 w 3007"/>
                    <a:gd name="T33" fmla="*/ 3631 h 3771"/>
                    <a:gd name="T34" fmla="*/ 376 w 3007"/>
                    <a:gd name="T35" fmla="*/ 3385 h 3771"/>
                    <a:gd name="T36" fmla="*/ 165 w 3007"/>
                    <a:gd name="T37" fmla="*/ 3273 h 3771"/>
                    <a:gd name="T38" fmla="*/ 165 w 3007"/>
                    <a:gd name="T39" fmla="*/ 3176 h 3771"/>
                    <a:gd name="T40" fmla="*/ 411 w 3007"/>
                    <a:gd name="T41" fmla="*/ 3298 h 3771"/>
                    <a:gd name="T42" fmla="*/ 411 w 3007"/>
                    <a:gd name="T43" fmla="*/ 3186 h 3771"/>
                    <a:gd name="T44" fmla="*/ 603 w 3007"/>
                    <a:gd name="T45" fmla="*/ 3220 h 3771"/>
                    <a:gd name="T46" fmla="*/ 428 w 3007"/>
                    <a:gd name="T47" fmla="*/ 3079 h 3771"/>
                    <a:gd name="T48" fmla="*/ 629 w 3007"/>
                    <a:gd name="T49" fmla="*/ 3062 h 3771"/>
                    <a:gd name="T50" fmla="*/ 95 w 3007"/>
                    <a:gd name="T51" fmla="*/ 2844 h 3771"/>
                    <a:gd name="T52" fmla="*/ 95 w 3007"/>
                    <a:gd name="T53" fmla="*/ 2844 h 37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80" name="Freeform 48"/>
                <p:cNvSpPr>
                  <a:spLocks/>
                </p:cNvSpPr>
                <p:nvPr userDrawn="1"/>
              </p:nvSpPr>
              <p:spPr bwMode="auto">
                <a:xfrm rot="-3172564">
                  <a:off x="5297" y="897"/>
                  <a:ext cx="169" cy="122"/>
                </a:xfrm>
                <a:custGeom>
                  <a:avLst/>
                  <a:gdLst>
                    <a:gd name="T0" fmla="*/ 0 w 673"/>
                    <a:gd name="T1" fmla="*/ 80 h 342"/>
                    <a:gd name="T2" fmla="*/ 255 w 673"/>
                    <a:gd name="T3" fmla="*/ 106 h 342"/>
                    <a:gd name="T4" fmla="*/ 639 w 673"/>
                    <a:gd name="T5" fmla="*/ 342 h 342"/>
                    <a:gd name="T6" fmla="*/ 673 w 673"/>
                    <a:gd name="T7" fmla="*/ 289 h 342"/>
                    <a:gd name="T8" fmla="*/ 447 w 673"/>
                    <a:gd name="T9" fmla="*/ 114 h 342"/>
                    <a:gd name="T10" fmla="*/ 26 w 673"/>
                    <a:gd name="T11" fmla="*/ 0 h 342"/>
                    <a:gd name="T12" fmla="*/ 0 w 673"/>
                    <a:gd name="T13" fmla="*/ 80 h 342"/>
                    <a:gd name="T14" fmla="*/ 0 w 673"/>
                    <a:gd name="T15" fmla="*/ 80 h 3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81" name="Freeform 49"/>
                <p:cNvSpPr>
                  <a:spLocks/>
                </p:cNvSpPr>
                <p:nvPr userDrawn="1"/>
              </p:nvSpPr>
              <p:spPr bwMode="auto">
                <a:xfrm rot="-3172564">
                  <a:off x="5253" y="806"/>
                  <a:ext cx="181" cy="144"/>
                </a:xfrm>
                <a:custGeom>
                  <a:avLst/>
                  <a:gdLst>
                    <a:gd name="T0" fmla="*/ 0 w 716"/>
                    <a:gd name="T1" fmla="*/ 78 h 403"/>
                    <a:gd name="T2" fmla="*/ 340 w 716"/>
                    <a:gd name="T3" fmla="*/ 148 h 403"/>
                    <a:gd name="T4" fmla="*/ 638 w 716"/>
                    <a:gd name="T5" fmla="*/ 403 h 403"/>
                    <a:gd name="T6" fmla="*/ 716 w 716"/>
                    <a:gd name="T7" fmla="*/ 296 h 403"/>
                    <a:gd name="T8" fmla="*/ 420 w 716"/>
                    <a:gd name="T9" fmla="*/ 114 h 403"/>
                    <a:gd name="T10" fmla="*/ 70 w 716"/>
                    <a:gd name="T11" fmla="*/ 0 h 403"/>
                    <a:gd name="T12" fmla="*/ 0 w 716"/>
                    <a:gd name="T13" fmla="*/ 78 h 403"/>
                    <a:gd name="T14" fmla="*/ 0 w 716"/>
                    <a:gd name="T15" fmla="*/ 78 h 4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82" name="Freeform 50"/>
                <p:cNvSpPr>
                  <a:spLocks/>
                </p:cNvSpPr>
                <p:nvPr userDrawn="1"/>
              </p:nvSpPr>
              <p:spPr bwMode="auto">
                <a:xfrm rot="-3172564">
                  <a:off x="4985" y="210"/>
                  <a:ext cx="181" cy="147"/>
                </a:xfrm>
                <a:custGeom>
                  <a:avLst/>
                  <a:gdLst>
                    <a:gd name="T0" fmla="*/ 0 w 717"/>
                    <a:gd name="T1" fmla="*/ 78 h 411"/>
                    <a:gd name="T2" fmla="*/ 316 w 717"/>
                    <a:gd name="T3" fmla="*/ 139 h 411"/>
                    <a:gd name="T4" fmla="*/ 649 w 717"/>
                    <a:gd name="T5" fmla="*/ 411 h 411"/>
                    <a:gd name="T6" fmla="*/ 717 w 717"/>
                    <a:gd name="T7" fmla="*/ 314 h 411"/>
                    <a:gd name="T8" fmla="*/ 394 w 717"/>
                    <a:gd name="T9" fmla="*/ 87 h 411"/>
                    <a:gd name="T10" fmla="*/ 54 w 717"/>
                    <a:gd name="T11" fmla="*/ 0 h 411"/>
                    <a:gd name="T12" fmla="*/ 0 w 717"/>
                    <a:gd name="T13" fmla="*/ 78 h 411"/>
                    <a:gd name="T14" fmla="*/ 0 w 717"/>
                    <a:gd name="T15" fmla="*/ 78 h 4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sp>
              <p:nvSpPr>
                <p:cNvPr id="351283" name="Freeform 51"/>
                <p:cNvSpPr>
                  <a:spLocks/>
                </p:cNvSpPr>
                <p:nvPr userDrawn="1"/>
              </p:nvSpPr>
              <p:spPr bwMode="auto">
                <a:xfrm rot="-3172564">
                  <a:off x="4948" y="142"/>
                  <a:ext cx="179" cy="138"/>
                </a:xfrm>
                <a:custGeom>
                  <a:avLst/>
                  <a:gdLst>
                    <a:gd name="T0" fmla="*/ 0 w 709"/>
                    <a:gd name="T1" fmla="*/ 88 h 386"/>
                    <a:gd name="T2" fmla="*/ 272 w 709"/>
                    <a:gd name="T3" fmla="*/ 131 h 386"/>
                    <a:gd name="T4" fmla="*/ 665 w 709"/>
                    <a:gd name="T5" fmla="*/ 386 h 386"/>
                    <a:gd name="T6" fmla="*/ 709 w 709"/>
                    <a:gd name="T7" fmla="*/ 308 h 386"/>
                    <a:gd name="T8" fmla="*/ 306 w 709"/>
                    <a:gd name="T9" fmla="*/ 53 h 386"/>
                    <a:gd name="T10" fmla="*/ 43 w 709"/>
                    <a:gd name="T11" fmla="*/ 0 h 386"/>
                    <a:gd name="T12" fmla="*/ 0 w 709"/>
                    <a:gd name="T13" fmla="*/ 88 h 386"/>
                    <a:gd name="T14" fmla="*/ 0 w 709"/>
                    <a:gd name="T15" fmla="*/ 88 h 3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z="1800">
                    <a:solidFill>
                      <a:srgbClr val="000000"/>
                    </a:solidFill>
                  </a:endParaRPr>
                </a:p>
              </p:txBody>
            </p:sp>
          </p:grpSp>
        </p:grpSp>
        <p:sp>
          <p:nvSpPr>
            <p:cNvPr id="351284"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sz="1800">
                <a:solidFill>
                  <a:srgbClr val="000000"/>
                </a:solidFill>
              </a:endParaRPr>
            </a:p>
          </p:txBody>
        </p:sp>
      </p:grpSp>
    </p:spTree>
    <p:extLst>
      <p:ext uri="{BB962C8B-B14F-4D97-AF65-F5344CB8AC3E}">
        <p14:creationId xmlns:p14="http://schemas.microsoft.com/office/powerpoint/2010/main" val="34532432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omic Sans MS" panose="030F0702030302020204" pitchFamily="66" charset="0"/>
        </a:defRPr>
      </a:lvl2pPr>
      <a:lvl3pPr algn="ctr" rtl="0" fontAlgn="base">
        <a:spcBef>
          <a:spcPct val="0"/>
        </a:spcBef>
        <a:spcAft>
          <a:spcPct val="0"/>
        </a:spcAft>
        <a:defRPr sz="4400">
          <a:solidFill>
            <a:schemeClr val="tx1"/>
          </a:solidFill>
          <a:latin typeface="Comic Sans MS" panose="030F0702030302020204" pitchFamily="66" charset="0"/>
        </a:defRPr>
      </a:lvl3pPr>
      <a:lvl4pPr algn="ctr" rtl="0" fontAlgn="base">
        <a:spcBef>
          <a:spcPct val="0"/>
        </a:spcBef>
        <a:spcAft>
          <a:spcPct val="0"/>
        </a:spcAft>
        <a:defRPr sz="4400">
          <a:solidFill>
            <a:schemeClr val="tx1"/>
          </a:solidFill>
          <a:latin typeface="Comic Sans MS" panose="030F0702030302020204" pitchFamily="66" charset="0"/>
        </a:defRPr>
      </a:lvl4pPr>
      <a:lvl5pPr algn="ctr" rtl="0" fontAlgn="base">
        <a:spcBef>
          <a:spcPct val="0"/>
        </a:spcBef>
        <a:spcAft>
          <a:spcPct val="0"/>
        </a:spcAft>
        <a:defRPr sz="4400">
          <a:solidFill>
            <a:schemeClr val="tx1"/>
          </a:solidFill>
          <a:latin typeface="Comic Sans MS" panose="030F0702030302020204" pitchFamily="66" charset="0"/>
        </a:defRPr>
      </a:lvl5pPr>
      <a:lvl6pPr marL="457200" algn="ctr" rtl="0" fontAlgn="base">
        <a:spcBef>
          <a:spcPct val="0"/>
        </a:spcBef>
        <a:spcAft>
          <a:spcPct val="0"/>
        </a:spcAft>
        <a:defRPr sz="4400">
          <a:solidFill>
            <a:schemeClr val="tx1"/>
          </a:solidFill>
          <a:latin typeface="Comic Sans MS" panose="030F0702030302020204" pitchFamily="66" charset="0"/>
        </a:defRPr>
      </a:lvl6pPr>
      <a:lvl7pPr marL="914400" algn="ctr" rtl="0" fontAlgn="base">
        <a:spcBef>
          <a:spcPct val="0"/>
        </a:spcBef>
        <a:spcAft>
          <a:spcPct val="0"/>
        </a:spcAft>
        <a:defRPr sz="4400">
          <a:solidFill>
            <a:schemeClr val="tx1"/>
          </a:solidFill>
          <a:latin typeface="Comic Sans MS" panose="030F0702030302020204" pitchFamily="66" charset="0"/>
        </a:defRPr>
      </a:lvl7pPr>
      <a:lvl8pPr marL="1371600" algn="ctr" rtl="0" fontAlgn="base">
        <a:spcBef>
          <a:spcPct val="0"/>
        </a:spcBef>
        <a:spcAft>
          <a:spcPct val="0"/>
        </a:spcAft>
        <a:defRPr sz="4400">
          <a:solidFill>
            <a:schemeClr val="tx1"/>
          </a:solidFill>
          <a:latin typeface="Comic Sans MS" panose="030F0702030302020204" pitchFamily="66" charset="0"/>
        </a:defRPr>
      </a:lvl8pPr>
      <a:lvl9pPr marL="1828800" algn="ctr" rtl="0" fontAlgn="base">
        <a:spcBef>
          <a:spcPct val="0"/>
        </a:spcBef>
        <a:spcAft>
          <a:spcPct val="0"/>
        </a:spcAft>
        <a:defRPr sz="4400">
          <a:solidFill>
            <a:schemeClr val="tx1"/>
          </a:solidFill>
          <a:latin typeface="Comic Sans MS" panose="030F0702030302020204" pitchFamily="66"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36971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tr-TR">
                <a:solidFill>
                  <a:srgbClr val="993300"/>
                </a:solidFill>
              </a:rPr>
              <a:t>	</a:t>
            </a:r>
            <a:r>
              <a:rPr lang="tr-TR" b="1">
                <a:solidFill>
                  <a:srgbClr val="993300"/>
                </a:solidFill>
              </a:rPr>
              <a:t>Yehova Şahitleri</a:t>
            </a:r>
          </a:p>
        </p:txBody>
      </p:sp>
      <p:sp>
        <p:nvSpPr>
          <p:cNvPr id="134147" name="Rectangle 3"/>
          <p:cNvSpPr>
            <a:spLocks noGrp="1" noChangeArrowheads="1"/>
          </p:cNvSpPr>
          <p:nvPr>
            <p:ph type="body" idx="1"/>
          </p:nvPr>
        </p:nvSpPr>
        <p:spPr/>
        <p:txBody>
          <a:bodyPr/>
          <a:lstStyle/>
          <a:p>
            <a:pPr>
              <a:lnSpc>
                <a:spcPct val="80000"/>
              </a:lnSpc>
            </a:pPr>
            <a:r>
              <a:rPr lang="tr-TR" sz="2000"/>
              <a:t>Yehova Şahitleri; Yahudilik ve Hıristiyanlık karışımı eklektik bir dinî hareket olarak XIX. yüzyılda ortaya çıkmış Yehova Şahitliği’ne mensupturlar. Yehova Şahitliği, mesihçi ve misyoner karakterlidir.</a:t>
            </a:r>
          </a:p>
          <a:p>
            <a:pPr>
              <a:lnSpc>
                <a:spcPct val="80000"/>
              </a:lnSpc>
            </a:pPr>
            <a:r>
              <a:rPr lang="tr-TR" sz="2000"/>
              <a:t>Yehova Şahitliği’nin kurucusu Charles Taze Russell’dır (1852-1916). Charles Taze Russell, 16 Şubat 1852 tarihinde Amerika'nın Pennsylvania eyaletine bağlı Pittsburgh Şehrinde doğmuştur. Dindar bir aile ortamında büyüyen Russell, 23 yaşında iken, öğretileri Hz. İsa'nın ikinci gelişi üzerine bina edilen Advent Christian Church grubuyla tanışmıştır. O, bu grubun, İsa’nın tekrar gelerek dünyayı yöneteceği fikrinden çok etkilenmiş ve bu olayın yakında gerçekleşeceğine inanmıştı. Ona göre, Yeni Ahit’te anlatılan Armagedon Savaşı 1914’de patlayacak ve kıyamet kopacaktı. </a:t>
            </a:r>
          </a:p>
        </p:txBody>
      </p:sp>
    </p:spTree>
    <p:extLst>
      <p:ext uri="{BB962C8B-B14F-4D97-AF65-F5344CB8AC3E}">
        <p14:creationId xmlns:p14="http://schemas.microsoft.com/office/powerpoint/2010/main" val="337994483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r>
              <a:rPr lang="tr-TR" sz="4000" b="1">
                <a:solidFill>
                  <a:schemeClr val="folHlink"/>
                </a:solidFill>
              </a:rPr>
              <a:t>Armagedon Savaşı Yehova Şahitleri için neyi ifade etmektedir?</a:t>
            </a:r>
          </a:p>
        </p:txBody>
      </p:sp>
      <p:sp>
        <p:nvSpPr>
          <p:cNvPr id="161795" name="Rectangle 3"/>
          <p:cNvSpPr>
            <a:spLocks noGrp="1" noChangeArrowheads="1"/>
          </p:cNvSpPr>
          <p:nvPr>
            <p:ph type="body" idx="1"/>
          </p:nvPr>
        </p:nvSpPr>
        <p:spPr/>
        <p:txBody>
          <a:bodyPr/>
          <a:lstStyle/>
          <a:p>
            <a:pPr>
              <a:lnSpc>
                <a:spcPct val="80000"/>
              </a:lnSpc>
            </a:pPr>
            <a:r>
              <a:rPr lang="tr-TR" sz="1600"/>
              <a:t>1914’de Russel’ın kehanetleri gerçekleşmeyince bu kez o, belirttiği tarihin kıyamet alametlerinin başlangıç yılı olduğunu açıklayarak cemaatini dağılmaktan kurtarmıştır..</a:t>
            </a:r>
          </a:p>
          <a:p>
            <a:pPr>
              <a:lnSpc>
                <a:spcPct val="80000"/>
              </a:lnSpc>
            </a:pPr>
            <a:r>
              <a:rPr lang="tr-TR" sz="1600"/>
              <a:t>Yehova Şahitliği’nin başına geçen liderler, Armagedon Savaşı ile ilgili değişik tarihler vermeye devam ettiler. Bu tarihlerden 1975 yılı önemlidir. 1968’de hareketin yayın organlarında Armagedon’un 1975 baharında gerçekleşeceği ilan edildi. Bunun üzerine,  kıyameti bekleyen müritlerin çoğu işinden ayrıldı, malvarlığını sattı ve paraları cemaatin yayın organı Tarassut Kulesi’ne bağışladı. 1975 yılının geçmesi ve kıyametin kopmayışı Yehova Şahitleri'ni hayal kırıklığına uğrattı. Hareketin dördüncü başkanı Frederick Franz, artık tarih tespiti yapmanın doğru olmadığını, Yehova Şahitleri'nin Armagedon'un ne zaman geleceğini düşünmeden Yehova'ya hizmet etmeleri gerektiğini bildirdi. </a:t>
            </a:r>
          </a:p>
          <a:p>
            <a:pPr>
              <a:lnSpc>
                <a:spcPct val="80000"/>
              </a:lnSpc>
            </a:pPr>
            <a:r>
              <a:rPr lang="tr-TR" sz="1600"/>
              <a:t>	Bütün bu olaylar Yehova Şahitliğini yaralasa da hareket, tüm dünyada gelişmesine devam etmektedir.</a:t>
            </a:r>
          </a:p>
        </p:txBody>
      </p:sp>
    </p:spTree>
    <p:extLst>
      <p:ext uri="{BB962C8B-B14F-4D97-AF65-F5344CB8AC3E}">
        <p14:creationId xmlns:p14="http://schemas.microsoft.com/office/powerpoint/2010/main" val="17092981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r>
              <a:rPr lang="tr-TR">
                <a:solidFill>
                  <a:schemeClr val="folHlink"/>
                </a:solidFill>
              </a:rPr>
              <a:t>	</a:t>
            </a:r>
            <a:r>
              <a:rPr lang="tr-TR" b="1">
                <a:solidFill>
                  <a:schemeClr val="folHlink"/>
                </a:solidFill>
              </a:rPr>
              <a:t>Yehova Şahitleri’nin inançları nelerdir?</a:t>
            </a:r>
          </a:p>
        </p:txBody>
      </p:sp>
      <p:sp>
        <p:nvSpPr>
          <p:cNvPr id="162819" name="Rectangle 3"/>
          <p:cNvSpPr>
            <a:spLocks noGrp="1" noChangeArrowheads="1"/>
          </p:cNvSpPr>
          <p:nvPr>
            <p:ph type="body" idx="1"/>
          </p:nvPr>
        </p:nvSpPr>
        <p:spPr/>
        <p:txBody>
          <a:bodyPr/>
          <a:lstStyle/>
          <a:p>
            <a:pPr>
              <a:lnSpc>
                <a:spcPct val="80000"/>
              </a:lnSpc>
            </a:pPr>
            <a:r>
              <a:rPr lang="tr-TR" sz="1800"/>
              <a:t>Ölümden sonra cennet ve ebedî ölüm cezasının varlığına inanan Yehova Şahitleri, cehennemi kabul etmezler. Ruhun ölümle birlikte yok olduğuna inanırlar. Onlara göre, kıyametten sonra 144 bin kişi Yehova Şahitleri arasından seçilip gökteki cennete alınacak ve bu insanlar, başlarında Hz. İsa olmak üzere dünyayı yöneteceklerdir. Bu dünya, Yehova'nın insanlara bin yıllık ikinci bir deneme hakkı tanıdığı dünya olacaktır. Bin yıl içinde serbest iradesi ile Yehova'ya kulluk edenler kurtulacak, diğer insanlar ebedi ölümle cezalandırılmış olacaktır. Bu ikinci hayat döneminde muvaffak olan insanların cenneti dünya olacak, başka bir ifade ile dünya cennete dönüşecektir. </a:t>
            </a:r>
          </a:p>
          <a:p>
            <a:pPr>
              <a:lnSpc>
                <a:spcPct val="80000"/>
              </a:lnSpc>
            </a:pPr>
            <a:r>
              <a:rPr lang="tr-TR" sz="1800"/>
              <a:t>            Yehova Şahitleri kadere, üçlü tanrı anlayışına (teslise) inanmazlar. Hz. İsa'nın Tanrı'nın oğlu olduğunu ve Tanrı'nın Hz. İsa'yı ilk yaratıp ona yaratmayı öğrettiğini ve Hz. İsa'nın da Tanrı'nın o zamana kadar yaratmadıklarını yarattığını söylerler. </a:t>
            </a:r>
          </a:p>
        </p:txBody>
      </p:sp>
    </p:spTree>
    <p:extLst>
      <p:ext uri="{BB962C8B-B14F-4D97-AF65-F5344CB8AC3E}">
        <p14:creationId xmlns:p14="http://schemas.microsoft.com/office/powerpoint/2010/main" val="139368537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r>
              <a:rPr lang="tr-TR" sz="4000" b="1">
                <a:solidFill>
                  <a:schemeClr val="folHlink"/>
                </a:solidFill>
              </a:rPr>
              <a:t>	Yehova Şahitleri, hangi özellikleriyle dikkat çekmektedirler?</a:t>
            </a:r>
          </a:p>
        </p:txBody>
      </p:sp>
      <p:sp>
        <p:nvSpPr>
          <p:cNvPr id="163843" name="Rectangle 3"/>
          <p:cNvSpPr>
            <a:spLocks noGrp="1" noChangeArrowheads="1"/>
          </p:cNvSpPr>
          <p:nvPr>
            <p:ph type="body" idx="1"/>
          </p:nvPr>
        </p:nvSpPr>
        <p:spPr/>
        <p:txBody>
          <a:bodyPr/>
          <a:lstStyle/>
          <a:p>
            <a:pPr>
              <a:lnSpc>
                <a:spcPct val="90000"/>
              </a:lnSpc>
            </a:pPr>
            <a:r>
              <a:rPr lang="tr-TR" sz="2800"/>
              <a:t>Yehova Şahitleri, kan ve organ nakline karşı çıkarlar ve bu davranışların Tanrıya karşı işlenmiş bir suç olduğuna inanırlar. Savaşa ve her türlü ideolojiye de karşı çıkan Yehova Şahitleri, bu nedenle silah kullanmayı ve askere gitmeyi reddederler. Onlara göre, millî marş söylemek ve bayrağa selam durmak da Yehova Kırallığına karşı işlenen birer günahtır.</a:t>
            </a:r>
          </a:p>
        </p:txBody>
      </p:sp>
    </p:spTree>
    <p:extLst>
      <p:ext uri="{BB962C8B-B14F-4D97-AF65-F5344CB8AC3E}">
        <p14:creationId xmlns:p14="http://schemas.microsoft.com/office/powerpoint/2010/main" val="97789977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r>
              <a:rPr lang="tr-TR" b="1">
                <a:solidFill>
                  <a:schemeClr val="folHlink"/>
                </a:solidFill>
              </a:rPr>
              <a:t>Yehova Şahitleri nasıl misyonerlik yapıyorlar?</a:t>
            </a:r>
          </a:p>
        </p:txBody>
      </p:sp>
      <p:sp>
        <p:nvSpPr>
          <p:cNvPr id="164867" name="Rectangle 3"/>
          <p:cNvSpPr>
            <a:spLocks noGrp="1" noChangeArrowheads="1"/>
          </p:cNvSpPr>
          <p:nvPr>
            <p:ph type="body" idx="1"/>
          </p:nvPr>
        </p:nvSpPr>
        <p:spPr/>
        <p:txBody>
          <a:bodyPr/>
          <a:lstStyle/>
          <a:p>
            <a:pPr>
              <a:lnSpc>
                <a:spcPct val="80000"/>
              </a:lnSpc>
            </a:pPr>
            <a:r>
              <a:rPr lang="tr-TR" sz="2400"/>
              <a:t>Yehova Şahitleri sistemli ve ısrarcı misyonerlik çalışmaları ile meşhurdurlar. Misyoner okullarında yetiştirilen Yehova Şahitleri, günün herhangi bir vaktinde kapı kapı dolaşarak Yehova Şahitliğini yaymaya çalışmaktadırlar. Onların bu faaliyetleri grup liderleri tarafından titizlikle plânlanmakta; hangi misyonerin nerede, ne zaman, kaç saat çalışacağı belirlenmektedir. 1998 yılı Yehova Şahitleri yıllığına göre 1997 yılı içinde Türkiye'de toplam 363093 saat tebliğ yapılmıştır. Bu metotla, Almanya’da 3.000 Türk’ün Yehova Şahitliği’ne girdiği ileri sürülmektedir. </a:t>
            </a:r>
          </a:p>
        </p:txBody>
      </p:sp>
    </p:spTree>
    <p:extLst>
      <p:ext uri="{BB962C8B-B14F-4D97-AF65-F5344CB8AC3E}">
        <p14:creationId xmlns:p14="http://schemas.microsoft.com/office/powerpoint/2010/main" val="1876952331"/>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lstStyle/>
          <a:p>
            <a:r>
              <a:rPr lang="tr-TR" sz="4000">
                <a:solidFill>
                  <a:schemeClr val="folHlink"/>
                </a:solidFill>
              </a:rPr>
              <a:t>	</a:t>
            </a:r>
            <a:r>
              <a:rPr lang="tr-TR" sz="4000" b="1">
                <a:solidFill>
                  <a:schemeClr val="folHlink"/>
                </a:solidFill>
              </a:rPr>
              <a:t>Yehova Şahitleri’nin Türkiye’deki durumu nedir?</a:t>
            </a:r>
          </a:p>
        </p:txBody>
      </p:sp>
      <p:sp>
        <p:nvSpPr>
          <p:cNvPr id="165891" name="Rectangle 3"/>
          <p:cNvSpPr>
            <a:spLocks noGrp="1" noChangeArrowheads="1"/>
          </p:cNvSpPr>
          <p:nvPr>
            <p:ph type="body" idx="1"/>
          </p:nvPr>
        </p:nvSpPr>
        <p:spPr/>
        <p:txBody>
          <a:bodyPr/>
          <a:lstStyle/>
          <a:p>
            <a:pPr>
              <a:lnSpc>
                <a:spcPct val="80000"/>
              </a:lnSpc>
            </a:pPr>
            <a:r>
              <a:rPr lang="tr-TR" sz="2000"/>
              <a:t>Yehova Şahitleri'nin Türkiye’ye yönelik faaliyetleri, Tarassut Kulesi raporlarına göre ilk kez 1909'da başlamıştır. Bu dönemde, İzmir'de Tarassut Kulesi'ni düzenli okuyan bir grup oluşmuş ve böylece Türkiye Yehova Şahitleri'nin çalışma alanına girmiştir. Türkiye Müslüman kimlikli bir ülke olduğu için Yehova Şahitliğinin Türkiye’deki gelişimi, Hıristiyan ülkelere oranla bir hayli yavaş gerçekleşmiştir. Başlangıçta Ermeni ve Rum asıllı Türk vatandaşları arasında yayılan Yehova Şahitliği, Müslüman Türk aileden gelen ilk meyvesini 1959'da subay bir babanın oğlu olan Mete Süer'le vermiştir. 1959'da Yehova Şahitleri ile tanışan Mete Süer, 1963'te vaftiz olmuştur. Mete Süer, hâlen Yehova Şahitleri’nin Türkiye temsilcisidir.</a:t>
            </a:r>
          </a:p>
        </p:txBody>
      </p:sp>
    </p:spTree>
    <p:extLst>
      <p:ext uri="{BB962C8B-B14F-4D97-AF65-F5344CB8AC3E}">
        <p14:creationId xmlns:p14="http://schemas.microsoft.com/office/powerpoint/2010/main" val="248811796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r>
              <a:rPr lang="tr-TR">
                <a:solidFill>
                  <a:schemeClr val="folHlink"/>
                </a:solidFill>
              </a:rPr>
              <a:t>Yehova Şahitliği yasal mı?</a:t>
            </a:r>
          </a:p>
        </p:txBody>
      </p:sp>
      <p:sp>
        <p:nvSpPr>
          <p:cNvPr id="166915" name="Rectangle 3"/>
          <p:cNvSpPr>
            <a:spLocks noGrp="1" noChangeArrowheads="1"/>
          </p:cNvSpPr>
          <p:nvPr>
            <p:ph type="body" idx="1"/>
          </p:nvPr>
        </p:nvSpPr>
        <p:spPr/>
        <p:txBody>
          <a:bodyPr/>
          <a:lstStyle/>
          <a:p>
            <a:pPr>
              <a:lnSpc>
                <a:spcPct val="80000"/>
              </a:lnSpc>
            </a:pPr>
            <a:r>
              <a:rPr lang="tr-TR" sz="2000"/>
              <a:t>Türkiye’de bir süre emniyet güçlerinin takibine uğrayan Yehova Şahitleri, 26 Mayıs 1986’da Yargıtay Ceza Genel Kurulu’nun laiklik kapsamında din ve vicdan hürriyetini yorumlayarak Yehova Şahitliği’nin bir din olduğuna karar vermesi sonucunda serbest hareket eder olmuşlardır. </a:t>
            </a:r>
          </a:p>
          <a:p>
            <a:pPr>
              <a:lnSpc>
                <a:spcPct val="80000"/>
              </a:lnSpc>
            </a:pPr>
            <a:r>
              <a:rPr lang="tr-TR" sz="2000"/>
              <a:t>	1997 yılına ait Yehova Şahitleri Yıllık Rapor Kitabına göre bin otuz üç Yehova Şahidi’nin olduğu Türkiye'de toplam 21 cemaat bulunmaktadır. 400 kişilik Yehova Şahidi ile İzmir önde gelen ilimizdir. İzmir’de dört tane Krallık Salonu (mabet) bulunmaktadır. İzmir’i, İstanbul, Ankara, Mersin gibi iller takip etmektedir. </a:t>
            </a:r>
          </a:p>
        </p:txBody>
      </p:sp>
    </p:spTree>
    <p:extLst>
      <p:ext uri="{BB962C8B-B14F-4D97-AF65-F5344CB8AC3E}">
        <p14:creationId xmlns:p14="http://schemas.microsoft.com/office/powerpoint/2010/main" val="244714291"/>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oyalı Kalemler">
  <a:themeElements>
    <a:clrScheme name="Boyalı Kalemler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Boyalı Kalemler">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Boyalı Kalemler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Boyalı Kalemler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Boyalı Kalemler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Boyalı Kalemler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Boyalı Kalemler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Boyalı Kalemler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oyalı Kalemler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Boyalı Kalemler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667</Words>
  <Application>Microsoft Office PowerPoint</Application>
  <PresentationFormat>Geniş ekran</PresentationFormat>
  <Paragraphs>19</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8</vt:i4>
      </vt:variant>
    </vt:vector>
  </HeadingPairs>
  <TitlesOfParts>
    <vt:vector size="14" baseType="lpstr">
      <vt:lpstr>Arial</vt:lpstr>
      <vt:lpstr>Calibri</vt:lpstr>
      <vt:lpstr>Calibri Light</vt:lpstr>
      <vt:lpstr>Comic Sans MS</vt:lpstr>
      <vt:lpstr>Office Teması</vt:lpstr>
      <vt:lpstr>Boyalı Kalemler</vt:lpstr>
      <vt:lpstr>PowerPoint Sunusu</vt:lpstr>
      <vt:lpstr> Yehova Şahitleri</vt:lpstr>
      <vt:lpstr>Armagedon Savaşı Yehova Şahitleri için neyi ifade etmektedir?</vt:lpstr>
      <vt:lpstr> Yehova Şahitleri’nin inançları nelerdir?</vt:lpstr>
      <vt:lpstr> Yehova Şahitleri, hangi özellikleriyle dikkat çekmektedirler?</vt:lpstr>
      <vt:lpstr>Yehova Şahitleri nasıl misyonerlik yapıyorlar?</vt:lpstr>
      <vt:lpstr> Yehova Şahitleri’nin Türkiye’deki durumu nedir?</vt:lpstr>
      <vt:lpstr>Yehova Şahitliği yasal mı?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Baki Adam</dc:creator>
  <cp:lastModifiedBy>Baki Adam</cp:lastModifiedBy>
  <cp:revision>1</cp:revision>
  <dcterms:created xsi:type="dcterms:W3CDTF">2018-01-22T17:28:53Z</dcterms:created>
  <dcterms:modified xsi:type="dcterms:W3CDTF">2018-01-22T17:29:14Z</dcterms:modified>
</cp:coreProperties>
</file>