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4" r:id="rId4"/>
    <p:sldId id="258" r:id="rId5"/>
    <p:sldId id="259" r:id="rId6"/>
    <p:sldId id="260" r:id="rId7"/>
    <p:sldId id="261" r:id="rId8"/>
    <p:sldId id="263" r:id="rId9"/>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1416" y="-9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Alt Başlık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21E58BCA-E44E-4FAC-A77B-2014E1891174}" type="datetimeFigureOut">
              <a:rPr lang="tr-TR" smtClean="0"/>
              <a:t>24.04.2020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4C18968-D645-43AA-A251-EA1177DF89E5}" type="slidenum">
              <a:rPr lang="tr-TR" smtClean="0"/>
              <a:t>‹#›</a:t>
            </a:fld>
            <a:endParaRPr lang="tr-TR"/>
          </a:p>
        </p:txBody>
      </p:sp>
    </p:spTree>
    <p:extLst>
      <p:ext uri="{BB962C8B-B14F-4D97-AF65-F5344CB8AC3E}">
        <p14:creationId xmlns:p14="http://schemas.microsoft.com/office/powerpoint/2010/main" val="30141317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21E58BCA-E44E-4FAC-A77B-2014E1891174}" type="datetimeFigureOut">
              <a:rPr lang="tr-TR" smtClean="0"/>
              <a:t>24.04.2020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4C18968-D645-43AA-A251-EA1177DF89E5}" type="slidenum">
              <a:rPr lang="tr-TR" smtClean="0"/>
              <a:t>‹#›</a:t>
            </a:fld>
            <a:endParaRPr lang="tr-TR"/>
          </a:p>
        </p:txBody>
      </p:sp>
    </p:spTree>
    <p:extLst>
      <p:ext uri="{BB962C8B-B14F-4D97-AF65-F5344CB8AC3E}">
        <p14:creationId xmlns:p14="http://schemas.microsoft.com/office/powerpoint/2010/main" val="385666008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21E58BCA-E44E-4FAC-A77B-2014E1891174}" type="datetimeFigureOut">
              <a:rPr lang="tr-TR" smtClean="0"/>
              <a:t>24.04.2020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4C18968-D645-43AA-A251-EA1177DF89E5}" type="slidenum">
              <a:rPr lang="tr-TR" smtClean="0"/>
              <a:t>‹#›</a:t>
            </a:fld>
            <a:endParaRPr lang="tr-TR"/>
          </a:p>
        </p:txBody>
      </p:sp>
    </p:spTree>
    <p:extLst>
      <p:ext uri="{BB962C8B-B14F-4D97-AF65-F5344CB8AC3E}">
        <p14:creationId xmlns:p14="http://schemas.microsoft.com/office/powerpoint/2010/main" val="25802738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21E58BCA-E44E-4FAC-A77B-2014E1891174}" type="datetimeFigureOut">
              <a:rPr lang="tr-TR" smtClean="0"/>
              <a:t>24.04.2020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4C18968-D645-43AA-A251-EA1177DF89E5}" type="slidenum">
              <a:rPr lang="tr-TR" smtClean="0"/>
              <a:t>‹#›</a:t>
            </a:fld>
            <a:endParaRPr lang="tr-TR"/>
          </a:p>
        </p:txBody>
      </p:sp>
    </p:spTree>
    <p:extLst>
      <p:ext uri="{BB962C8B-B14F-4D97-AF65-F5344CB8AC3E}">
        <p14:creationId xmlns:p14="http://schemas.microsoft.com/office/powerpoint/2010/main" val="18124839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Başlık 1"/>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Metin Yer Tutucusu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21E58BCA-E44E-4FAC-A77B-2014E1891174}" type="datetimeFigureOut">
              <a:rPr lang="tr-TR" smtClean="0"/>
              <a:t>24.04.2020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4C18968-D645-43AA-A251-EA1177DF89E5}" type="slidenum">
              <a:rPr lang="tr-TR" smtClean="0"/>
              <a:t>‹#›</a:t>
            </a:fld>
            <a:endParaRPr lang="tr-TR"/>
          </a:p>
        </p:txBody>
      </p:sp>
    </p:spTree>
    <p:extLst>
      <p:ext uri="{BB962C8B-B14F-4D97-AF65-F5344CB8AC3E}">
        <p14:creationId xmlns:p14="http://schemas.microsoft.com/office/powerpoint/2010/main" val="35369844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21E58BCA-E44E-4FAC-A77B-2014E1891174}" type="datetimeFigureOut">
              <a:rPr lang="tr-TR" smtClean="0"/>
              <a:t>24.04.2020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54C18968-D645-43AA-A251-EA1177DF89E5}" type="slidenum">
              <a:rPr lang="tr-TR" smtClean="0"/>
              <a:t>‹#›</a:t>
            </a:fld>
            <a:endParaRPr lang="tr-TR"/>
          </a:p>
        </p:txBody>
      </p:sp>
    </p:spTree>
    <p:extLst>
      <p:ext uri="{BB962C8B-B14F-4D97-AF65-F5344CB8AC3E}">
        <p14:creationId xmlns:p14="http://schemas.microsoft.com/office/powerpoint/2010/main" val="333249126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lvl1pPr>
              <a:defRPr/>
            </a:lvl1pPr>
          </a:lstStyle>
          <a:p>
            <a:r>
              <a:rPr lang="tr-TR" smtClean="0"/>
              <a:t>Asıl başlık stili için tıklatın</a:t>
            </a:r>
            <a:endParaRPr lang="tr-TR"/>
          </a:p>
        </p:txBody>
      </p:sp>
      <p:sp>
        <p:nvSpPr>
          <p:cNvPr id="3" name="Metin Yer Tutucusu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21E58BCA-E44E-4FAC-A77B-2014E1891174}" type="datetimeFigureOut">
              <a:rPr lang="tr-TR" smtClean="0"/>
              <a:t>24.04.2020</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54C18968-D645-43AA-A251-EA1177DF89E5}" type="slidenum">
              <a:rPr lang="tr-TR" smtClean="0"/>
              <a:t>‹#›</a:t>
            </a:fld>
            <a:endParaRPr lang="tr-TR"/>
          </a:p>
        </p:txBody>
      </p:sp>
    </p:spTree>
    <p:extLst>
      <p:ext uri="{BB962C8B-B14F-4D97-AF65-F5344CB8AC3E}">
        <p14:creationId xmlns:p14="http://schemas.microsoft.com/office/powerpoint/2010/main" val="383306650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21E58BCA-E44E-4FAC-A77B-2014E1891174}" type="datetimeFigureOut">
              <a:rPr lang="tr-TR" smtClean="0"/>
              <a:t>24.04.2020</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54C18968-D645-43AA-A251-EA1177DF89E5}" type="slidenum">
              <a:rPr lang="tr-TR" smtClean="0"/>
              <a:t>‹#›</a:t>
            </a:fld>
            <a:endParaRPr lang="tr-TR"/>
          </a:p>
        </p:txBody>
      </p:sp>
    </p:spTree>
    <p:extLst>
      <p:ext uri="{BB962C8B-B14F-4D97-AF65-F5344CB8AC3E}">
        <p14:creationId xmlns:p14="http://schemas.microsoft.com/office/powerpoint/2010/main" val="356891507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21E58BCA-E44E-4FAC-A77B-2014E1891174}" type="datetimeFigureOut">
              <a:rPr lang="tr-TR" smtClean="0"/>
              <a:t>24.04.2020</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54C18968-D645-43AA-A251-EA1177DF89E5}" type="slidenum">
              <a:rPr lang="tr-TR" smtClean="0"/>
              <a:t>‹#›</a:t>
            </a:fld>
            <a:endParaRPr lang="tr-TR"/>
          </a:p>
        </p:txBody>
      </p:sp>
    </p:spTree>
    <p:extLst>
      <p:ext uri="{BB962C8B-B14F-4D97-AF65-F5344CB8AC3E}">
        <p14:creationId xmlns:p14="http://schemas.microsoft.com/office/powerpoint/2010/main" val="170207082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İçerik Yer Tutucus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21E58BCA-E44E-4FAC-A77B-2014E1891174}" type="datetimeFigureOut">
              <a:rPr lang="tr-TR" smtClean="0"/>
              <a:t>24.04.2020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54C18968-D645-43AA-A251-EA1177DF89E5}" type="slidenum">
              <a:rPr lang="tr-TR" smtClean="0"/>
              <a:t>‹#›</a:t>
            </a:fld>
            <a:endParaRPr lang="tr-TR"/>
          </a:p>
        </p:txBody>
      </p:sp>
    </p:spTree>
    <p:extLst>
      <p:ext uri="{BB962C8B-B14F-4D97-AF65-F5344CB8AC3E}">
        <p14:creationId xmlns:p14="http://schemas.microsoft.com/office/powerpoint/2010/main" val="286558880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Resim Yer Tutucusu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21E58BCA-E44E-4FAC-A77B-2014E1891174}" type="datetimeFigureOut">
              <a:rPr lang="tr-TR" smtClean="0"/>
              <a:t>24.04.2020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54C18968-D645-43AA-A251-EA1177DF89E5}" type="slidenum">
              <a:rPr lang="tr-TR" smtClean="0"/>
              <a:t>‹#›</a:t>
            </a:fld>
            <a:endParaRPr lang="tr-TR"/>
          </a:p>
        </p:txBody>
      </p:sp>
    </p:spTree>
    <p:extLst>
      <p:ext uri="{BB962C8B-B14F-4D97-AF65-F5344CB8AC3E}">
        <p14:creationId xmlns:p14="http://schemas.microsoft.com/office/powerpoint/2010/main" val="31429261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1E58BCA-E44E-4FAC-A77B-2014E1891174}" type="datetimeFigureOut">
              <a:rPr lang="tr-TR" smtClean="0"/>
              <a:t>24.04.2020</a:t>
            </a:fld>
            <a:endParaRPr lang="tr-TR"/>
          </a:p>
        </p:txBody>
      </p:sp>
      <p:sp>
        <p:nvSpPr>
          <p:cNvPr id="5" name="Altbilgi Yer Tutucusu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4C18968-D645-43AA-A251-EA1177DF89E5}" type="slidenum">
              <a:rPr lang="tr-TR" smtClean="0"/>
              <a:t>‹#›</a:t>
            </a:fld>
            <a:endParaRPr lang="tr-TR"/>
          </a:p>
        </p:txBody>
      </p:sp>
    </p:spTree>
    <p:extLst>
      <p:ext uri="{BB962C8B-B14F-4D97-AF65-F5344CB8AC3E}">
        <p14:creationId xmlns:p14="http://schemas.microsoft.com/office/powerpoint/2010/main" val="179039441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p:txBody>
          <a:bodyPr/>
          <a:lstStyle/>
          <a:p>
            <a:r>
              <a:rPr lang="tr-TR" dirty="0" smtClean="0"/>
              <a:t>Turizm ve çevre</a:t>
            </a:r>
            <a:endParaRPr lang="tr-TR" dirty="0"/>
          </a:p>
        </p:txBody>
      </p:sp>
      <p:sp>
        <p:nvSpPr>
          <p:cNvPr id="3" name="Alt Başlık 2"/>
          <p:cNvSpPr>
            <a:spLocks noGrp="1"/>
          </p:cNvSpPr>
          <p:nvPr>
            <p:ph type="subTitle" idx="1"/>
          </p:nvPr>
        </p:nvSpPr>
        <p:spPr/>
        <p:txBody>
          <a:bodyPr/>
          <a:lstStyle/>
          <a:p>
            <a:endParaRPr lang="tr-TR"/>
          </a:p>
        </p:txBody>
      </p:sp>
    </p:spTree>
    <p:extLst>
      <p:ext uri="{BB962C8B-B14F-4D97-AF65-F5344CB8AC3E}">
        <p14:creationId xmlns:p14="http://schemas.microsoft.com/office/powerpoint/2010/main" val="140286151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r>
              <a:rPr lang="tr-TR" dirty="0" smtClean="0">
                <a:latin typeface="Times New Roman" panose="02020603050405020304" pitchFamily="18" charset="0"/>
                <a:ea typeface="Calibri" panose="020F0502020204030204" pitchFamily="34" charset="0"/>
                <a:cs typeface="Times New Roman" panose="02020603050405020304" pitchFamily="18" charset="0"/>
              </a:rPr>
              <a:t>Yerele Ulusal ve Uluslararası Metropol Kültür ve İlişkinin Taşınması: Turizm ile yerel kültüre dıştan gelen kültür yerleştirmektedir. Bu durum modernleşme, gelişme ve çağdaşlaşma olarak nitelendirilebilir. </a:t>
            </a:r>
            <a:endParaRPr lang="tr-TR" dirty="0"/>
          </a:p>
        </p:txBody>
      </p:sp>
    </p:spTree>
    <p:extLst>
      <p:ext uri="{BB962C8B-B14F-4D97-AF65-F5344CB8AC3E}">
        <p14:creationId xmlns:p14="http://schemas.microsoft.com/office/powerpoint/2010/main" val="109149660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latin typeface="Times New Roman" panose="02020603050405020304" pitchFamily="18" charset="0"/>
                <a:ea typeface="Calibri" panose="020F0502020204030204" pitchFamily="34" charset="0"/>
                <a:cs typeface="Times New Roman" panose="02020603050405020304" pitchFamily="18" charset="0"/>
              </a:rPr>
              <a:t>Fakat bazı araştırmalar turizmin yerel gelenek ve göreneklerin bozulmasına sebep olduğu toplumsal yaşamı temelden sarstığı, bazı yerel kültür gelenekler yok edilirken bazılarının yozlaştığını belirtmektedir.</a:t>
            </a:r>
            <a:endParaRPr lang="tr-TR" sz="2800" dirty="0" smtClean="0">
              <a:effectLst/>
              <a:latin typeface="Calibri" panose="020F0502020204030204" pitchFamily="34" charset="0"/>
              <a:ea typeface="Calibri" panose="020F0502020204030204" pitchFamily="34" charset="0"/>
              <a:cs typeface="Times New Roman" panose="02020603050405020304" pitchFamily="18" charset="0"/>
            </a:endParaRPr>
          </a:p>
          <a:p>
            <a:endParaRPr lang="tr-TR" dirty="0"/>
          </a:p>
        </p:txBody>
      </p:sp>
    </p:spTree>
    <p:extLst>
      <p:ext uri="{BB962C8B-B14F-4D97-AF65-F5344CB8AC3E}">
        <p14:creationId xmlns:p14="http://schemas.microsoft.com/office/powerpoint/2010/main" val="303532983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r>
              <a:rPr lang="tr-TR" dirty="0" smtClean="0">
                <a:latin typeface="Times New Roman" panose="02020603050405020304" pitchFamily="18" charset="0"/>
                <a:ea typeface="Calibri" panose="020F0502020204030204" pitchFamily="34" charset="0"/>
                <a:cs typeface="Times New Roman" panose="02020603050405020304" pitchFamily="18" charset="0"/>
              </a:rPr>
              <a:t>Turist ve Yerel Halk İlişkisinin Çarpıklığı: Turistlerin yerel halk ile ilişkisi kalınan ve gidilen yerlerde hizmet olan turist ve hizmet veren bir işçi satıcı pazarlanan hayat kadını veya normali eşleştirilmiş gerçeği anlatır. Bu ilişki ekonomik ilişkiden ve tüketimden geçerek zevk çıkarma temeline dayandığı için diğer insanca bağlardan yoksundur</a:t>
            </a:r>
            <a:endParaRPr lang="tr-TR" dirty="0"/>
          </a:p>
        </p:txBody>
      </p:sp>
    </p:spTree>
    <p:extLst>
      <p:ext uri="{BB962C8B-B14F-4D97-AF65-F5344CB8AC3E}">
        <p14:creationId xmlns:p14="http://schemas.microsoft.com/office/powerpoint/2010/main" val="406392135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r>
              <a:rPr lang="tr-TR" dirty="0" smtClean="0">
                <a:latin typeface="Times New Roman" panose="02020603050405020304" pitchFamily="18" charset="0"/>
                <a:ea typeface="Calibri" panose="020F0502020204030204" pitchFamily="34" charset="0"/>
                <a:cs typeface="Times New Roman" panose="02020603050405020304" pitchFamily="18" charset="0"/>
              </a:rPr>
              <a:t>. Bu ilişki tarzı turizm hizmeti yapılandırma ilişkisiyle desteklenmektedir. Tüketim kültürünün egemenliği ;turistlerin tüketim belirlenmesi ve turizm yerel insanlar tarafından ulaşılması zor özlemlere neden olduğu çok sık konuşulan konulardan birisidir. İmrenme etkisi sonucunda</a:t>
            </a:r>
            <a:endParaRPr lang="tr-TR" dirty="0"/>
          </a:p>
        </p:txBody>
      </p:sp>
    </p:spTree>
    <p:extLst>
      <p:ext uri="{BB962C8B-B14F-4D97-AF65-F5344CB8AC3E}">
        <p14:creationId xmlns:p14="http://schemas.microsoft.com/office/powerpoint/2010/main" val="342495255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latin typeface="Times New Roman" panose="02020603050405020304" pitchFamily="18" charset="0"/>
                <a:ea typeface="Calibri" panose="020F0502020204030204" pitchFamily="34" charset="0"/>
                <a:cs typeface="Times New Roman" panose="02020603050405020304" pitchFamily="18" charset="0"/>
              </a:rPr>
              <a:t>yerel halkın yaşam biçiminde değişimler olmaktadır. Turizmin yerel toplumun değer yapısına daha maddeci bir kimlik kazandırdığı özellikle de yerel halkın dini dansları, ayinleri, geleneksel şenlikleri, festivalleri turistlerin geliş dönüşüne göre ayarlanmasından itibaren artık kültür satın alınacak mala dönüştüğü ileri sürülmektedir.</a:t>
            </a:r>
            <a:endParaRPr lang="tr-TR" dirty="0" smtClean="0"/>
          </a:p>
          <a:p>
            <a:endParaRPr lang="tr-TR" dirty="0"/>
          </a:p>
        </p:txBody>
      </p:sp>
    </p:spTree>
    <p:extLst>
      <p:ext uri="{BB962C8B-B14F-4D97-AF65-F5344CB8AC3E}">
        <p14:creationId xmlns:p14="http://schemas.microsoft.com/office/powerpoint/2010/main" val="91634795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latin typeface="Times New Roman" panose="02020603050405020304" pitchFamily="18" charset="0"/>
                <a:ea typeface="Calibri" panose="020F0502020204030204" pitchFamily="34" charset="0"/>
              </a:rPr>
              <a:t>Kültürel Metalaşma :Turizm toplumda işlenen suçların ve kumar alışkanlığının artmasına neden olduğu, bunların yanı sıra turizm hayat gelişmesine elverişli ortam hazırlar.</a:t>
            </a:r>
            <a:endParaRPr lang="tr-TR" dirty="0" smtClean="0"/>
          </a:p>
          <a:p>
            <a:endParaRPr lang="tr-TR" dirty="0"/>
          </a:p>
        </p:txBody>
      </p:sp>
    </p:spTree>
    <p:extLst>
      <p:ext uri="{BB962C8B-B14F-4D97-AF65-F5344CB8AC3E}">
        <p14:creationId xmlns:p14="http://schemas.microsoft.com/office/powerpoint/2010/main" val="387559848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marL="274320" indent="-182880" algn="just">
              <a:spcBef>
                <a:spcPts val="100"/>
              </a:spcBef>
              <a:spcAft>
                <a:spcPts val="100"/>
              </a:spcAft>
            </a:pPr>
            <a:r>
              <a:rPr lang="tr-TR" dirty="0" err="1" smtClean="0">
                <a:latin typeface="Times New Roman" panose="02020603050405020304" pitchFamily="18" charset="0"/>
                <a:ea typeface="Times New Roman" panose="02020603050405020304" pitchFamily="18" charset="0"/>
                <a:cs typeface="Times New Roman" panose="02020603050405020304" pitchFamily="18" charset="0"/>
              </a:rPr>
              <a:t>Nüzhet</a:t>
            </a:r>
            <a:r>
              <a:rPr lang="tr-TR" dirty="0" smtClean="0">
                <a:latin typeface="Times New Roman" panose="02020603050405020304" pitchFamily="18" charset="0"/>
                <a:ea typeface="Times New Roman" panose="02020603050405020304" pitchFamily="18" charset="0"/>
                <a:cs typeface="Times New Roman" panose="02020603050405020304" pitchFamily="18" charset="0"/>
              </a:rPr>
              <a:t> Kahraman-Oğuz Türkay- Turizm Ve Çevre</a:t>
            </a:r>
          </a:p>
          <a:p>
            <a:pPr marL="274320" indent="-182880" algn="just">
              <a:spcBef>
                <a:spcPts val="100"/>
              </a:spcBef>
              <a:spcAft>
                <a:spcPts val="100"/>
              </a:spcAft>
            </a:pPr>
            <a:r>
              <a:rPr lang="tr-TR" dirty="0" smtClean="0">
                <a:latin typeface="Times New Roman" panose="02020603050405020304" pitchFamily="18" charset="0"/>
                <a:ea typeface="Times New Roman" panose="02020603050405020304" pitchFamily="18" charset="0"/>
                <a:cs typeface="Times New Roman" panose="02020603050405020304" pitchFamily="18" charset="0"/>
              </a:rPr>
              <a:t>Cengiz Demir-Aydın Çevirgen-Turizm ve Çevre Yönetimi</a:t>
            </a:r>
          </a:p>
          <a:p>
            <a:pPr marL="274320" indent="-182880" algn="just">
              <a:spcBef>
                <a:spcPts val="100"/>
              </a:spcBef>
              <a:spcAft>
                <a:spcPts val="100"/>
              </a:spcAft>
            </a:pPr>
            <a:r>
              <a:rPr lang="tr-TR" dirty="0" smtClean="0">
                <a:latin typeface="Times New Roman" panose="02020603050405020304" pitchFamily="18" charset="0"/>
                <a:ea typeface="Times New Roman" panose="02020603050405020304" pitchFamily="18" charset="0"/>
                <a:cs typeface="Times New Roman" panose="02020603050405020304" pitchFamily="18" charset="0"/>
              </a:rPr>
              <a:t>Cengiz Demir-Aydın Çevirgen-Eko Turizm Yönetimi</a:t>
            </a:r>
          </a:p>
          <a:p>
            <a:pPr marL="274320" indent="-182880" algn="just">
              <a:spcBef>
                <a:spcPts val="100"/>
              </a:spcBef>
              <a:spcAft>
                <a:spcPts val="100"/>
              </a:spcAft>
            </a:pPr>
            <a:r>
              <a:rPr lang="tr-TR" dirty="0" smtClean="0">
                <a:latin typeface="Times New Roman" panose="02020603050405020304" pitchFamily="18" charset="0"/>
                <a:ea typeface="Times New Roman" panose="02020603050405020304" pitchFamily="18" charset="0"/>
                <a:cs typeface="Times New Roman" panose="02020603050405020304" pitchFamily="18" charset="0"/>
              </a:rPr>
              <a:t>Muammer Tuna- Turizm, Çevre ve Toplum</a:t>
            </a:r>
          </a:p>
          <a:p>
            <a:endParaRPr lang="tr-TR" dirty="0"/>
          </a:p>
        </p:txBody>
      </p:sp>
    </p:spTree>
    <p:extLst>
      <p:ext uri="{BB962C8B-B14F-4D97-AF65-F5344CB8AC3E}">
        <p14:creationId xmlns:p14="http://schemas.microsoft.com/office/powerpoint/2010/main" val="740886428"/>
      </p:ext>
    </p:extLst>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TotalTime>
  <Words>237</Words>
  <Application>Microsoft Office PowerPoint</Application>
  <PresentationFormat>Ekran Gösterisi (4:3)</PresentationFormat>
  <Paragraphs>11</Paragraphs>
  <Slides>8</Slides>
  <Notes>0</Notes>
  <HiddenSlides>0</HiddenSlides>
  <MMClips>0</MMClips>
  <ScaleCrop>false</ScaleCrop>
  <HeadingPairs>
    <vt:vector size="4" baseType="variant">
      <vt:variant>
        <vt:lpstr>Tema</vt:lpstr>
      </vt:variant>
      <vt:variant>
        <vt:i4>1</vt:i4>
      </vt:variant>
      <vt:variant>
        <vt:lpstr>Slayt Başlıkları</vt:lpstr>
      </vt:variant>
      <vt:variant>
        <vt:i4>8</vt:i4>
      </vt:variant>
    </vt:vector>
  </HeadingPairs>
  <TitlesOfParts>
    <vt:vector size="9" baseType="lpstr">
      <vt:lpstr>Ofis Teması</vt:lpstr>
      <vt:lpstr>Turizm ve çevre</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EDA</dc:creator>
  <cp:lastModifiedBy>EDA</cp:lastModifiedBy>
  <cp:revision>4</cp:revision>
  <dcterms:created xsi:type="dcterms:W3CDTF">2020-04-24T11:41:26Z</dcterms:created>
  <dcterms:modified xsi:type="dcterms:W3CDTF">2020-04-24T11:43:14Z</dcterms:modified>
</cp:coreProperties>
</file>