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669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55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194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618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61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22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913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852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6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852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22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967BC-6370-402C-9DBF-3427E5F2129F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97BA5-6525-40E1-9849-AA5B2E8E93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8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436741"/>
            <a:ext cx="6096000" cy="238347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latin typeface="Calibri" panose="020F0502020204030204" pitchFamily="34" charset="0"/>
                <a:cs typeface="Times New Roman" panose="02020603050405020304" pitchFamily="18" charset="0"/>
              </a:rPr>
              <a:t>YİRMİNCİ YÜZYIL MÜZİĞİ – KOM 317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5101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Türk Beşleri Yirminci Yüzyıl Müziğinin Türkiye’deki ilk temsilcileridir: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b="1" u="none" strike="noStrike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Cemal Reşit Rey (1904-1985), Hasan Ferid Alnar (1906-1978), Ulvi Cemal Erkin (1906-1972), Ahmet Adnan Saygun (1907-1991) ve Necil Kazım Akses (1908-1999).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besteciler hem milli, hem de çağdaş olma özelliği taşırlar.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İleriki konularda işleyeceğimiz tüm tekniklere vakıftılar.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Türkiyemiz’i bestecilik alanında layıkıyla temsil ettiler.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6873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308291"/>
            <a:ext cx="6096000" cy="42414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dokuzuncu yüzyıl Klasik Armoni’yi geliştirmektedir.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Çağdaş Müzik ise Antik Modları yeniden kullanıma aldı.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İonyen, Doryen, Frijyen, Lidyen, Miksolidyen, Eolyen, Lokriyen bu modlara dahildir.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Fakat Pentatonik dizi de Debussy ile birlikte Çağdaş Müzikte yerini buldu.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durum Çağdaş Müzikteki Uzak Doğu etkisini gösterir.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Makamlarımız da Çağdaş Türk Müziği’nin ayrılmaz bir parçasıdır.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557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421624"/>
            <a:ext cx="6096000" cy="401475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1920 ve 1930’lu yıllarda doğmuş değerli bestecilerimizi de anmak gereklidir: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Sabahattin Kalender, Çağdaş Türk Müziği’ne hümoru getiren isimdir. Onun “Nasreddin Hoca” ve “Karagöz” operaları, opera-buffo’nun bizim müziğimizdeki karşılığıdır.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Nevit Kodallı Mersin’lidir. Onun müziği derinlikli, fakat efece sertlik içeren bir oluşumdur. “Atatürk Oratoryosu” onun en ünlü yapıtıdır.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Necdet Levent, Arel’den 12 ton tekniğini, Muammer Sun’dan da Kemal İlerici’nin Türk müziği armoni sistemini öğrenmiştir. “Keman Konçertosu” en ünlü yapıtıdır.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tr-TR" sz="16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1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548998"/>
            <a:ext cx="6096000" cy="37600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Aleotoric Music – “chance music” &amp; indeterminacy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“Zen Budizmi”; sesleri deneyimlemek: J. Cage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Müzik, sanat, hayat arasındaki sınırlar belirsizleşir.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Bestecinin duygularına, malzemenin geliştirilmesine, tasarlanmış yapılara yer verilmez.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John Cage (1912-1992) : Music for Changes (1951), I Ching (1951), 4’33’’ (1952), Fontana Mix (1958).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Morton Feldman (1926-1987): Projections (1950/1951).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Earl Brown (1926-2002): December 1952 (1952).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Karlheinz Stockhausen (1928-2007): Klavierstück XI (1956), Zyklus for Percussion (1959).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700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186096"/>
            <a:ext cx="6996752" cy="2677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New Virtuosity</a:t>
            </a:r>
            <a:endParaRPr lang="tr-TR" sz="2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Müzik serial değil, ama sesler ve tekstür benziyor.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Karmaşık ritmik yapılar.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Enstrümanların teknik ve ifade olanakları zorlanır.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Luciano Berio (1925-2003): Sequenzas (1958-2002).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Eliot Carter (1908-2012): Cello sonatı (1948), Yaylı Kuartet No.2 (1959), Con Legerezza Pensosa (1990).</a:t>
            </a:r>
            <a:endParaRPr lang="tr-TR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87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048000" y="-17071"/>
            <a:ext cx="6096000" cy="68921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Charles Ives (1874-1954)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Amerikalı öncü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New England.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Babası bando şefi.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Yale’de Horatio Parker ile çalıştı.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Orgçu.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Ives &amp; Myrick Sigorta Şirketi.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Hemen hemen tüm eserlerini 1915 öncesinde yazdı.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Ancak ömrünün son yıllarında tanındı.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Amerikan yerel müziği (ilahiler, marşlar, ragtime), Klasik Avrupa Müz., politonalite, keskin dissonanslar, kolaj, polimetrik yapılar, cluster’lar, mikrotronlar – Deneysellik.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Başlıca Eserleri: 4 senfoni, 2 piyano sonatı, “Three Places in New England”, “Central Park in the Dark”, 200 kadar şarkı, vs…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tr-TR" sz="20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“The Unanswered Question”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“Country Band March”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1719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828562"/>
            <a:ext cx="6096000" cy="320087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Empresyonist Müziğin Başlıca Özellikleri: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tr-TR" sz="2000" b="1" u="none" strike="noStrike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Antik (Orta Çağ) ve Egzotik (pentatonik, tam-ton) modların kullanımı.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Klasik armoni kurallarının dışına çıkılması.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7’li ve 9’lu akorların serbest kullanımı.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tr-TR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tr-TR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Renksel (enstrümanları karakteristik özelliklerini belli ederek kullanan) orkestrasyon.</a:t>
            </a:r>
            <a:endParaRPr lang="tr-TR" sz="16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600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752627"/>
            <a:ext cx="6096000" cy="535274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8600">
              <a:lnSpc>
                <a:spcPct val="115000"/>
              </a:lnSpc>
              <a:spcAft>
                <a:spcPts val="1000"/>
              </a:spcAft>
            </a:pPr>
            <a:r>
              <a:rPr lang="tr-TR" sz="2000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Alfred Schnittke (1934-1998)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Rus besteci.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Babası Yahudi, annesi Volga-Almanı’ydı.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Moskova Kon.’da eğitim gördü.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Hıristiyan olup mistisizme ilgi duydu.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Sovyet otoriteleri tarafından hep kuşku ve baskıyla karşılandı.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Ancak 1980’lerin ortalarında Sovyetler’in dışında tanınmaya başladı.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Göç ettiği Hamburg’ta öldü.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Çok verimli bir besteciydi. 9 senfoni, konçertolar, koral yapıtlar, oda müziği eserleri, 70 kadar film müziği, opera ve baleler, vs… besteledi.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“Postmodernizm”  +  “Polystylism.”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Concerto Grosso No.1 (1977)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478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408</Words>
  <Application>Microsoft Office PowerPoint</Application>
  <PresentationFormat>Geniş ekran</PresentationFormat>
  <Paragraphs>82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3</cp:revision>
  <dcterms:created xsi:type="dcterms:W3CDTF">2020-06-06T16:51:53Z</dcterms:created>
  <dcterms:modified xsi:type="dcterms:W3CDTF">2020-06-06T17:26:49Z</dcterms:modified>
</cp:coreProperties>
</file>