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971" autoAdjust="0"/>
    <p:restoredTop sz="94660"/>
  </p:normalViewPr>
  <p:slideViewPr>
    <p:cSldViewPr>
      <p:cViewPr varScale="1">
        <p:scale>
          <a:sx n="69" d="100"/>
          <a:sy n="69" d="100"/>
        </p:scale>
        <p:origin x="-16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5.HAFTA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Nanopartiküllerin</a:t>
            </a:r>
            <a:r>
              <a:rPr lang="tr-TR" dirty="0" smtClean="0"/>
              <a:t> sentezlenmesi: Kimyasal metotlar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tr-TR" b="1" dirty="0" smtClean="0"/>
              <a:t>2.Sıvı </a:t>
            </a:r>
            <a:r>
              <a:rPr lang="tr-TR" b="1" dirty="0" smtClean="0"/>
              <a:t>faz yöntemleri</a:t>
            </a:r>
            <a:endParaRPr lang="tr-TR" dirty="0" smtClean="0"/>
          </a:p>
          <a:p>
            <a:pPr lvl="0"/>
            <a:r>
              <a:rPr lang="tr-TR" dirty="0" smtClean="0"/>
              <a:t>Hızlı Katılaşma</a:t>
            </a:r>
          </a:p>
          <a:p>
            <a:pPr lvl="0"/>
            <a:r>
              <a:rPr lang="tr-TR" dirty="0" smtClean="0"/>
              <a:t>Sol-Jel</a:t>
            </a:r>
          </a:p>
          <a:p>
            <a:pPr lvl="0"/>
            <a:r>
              <a:rPr lang="tr-TR" dirty="0" smtClean="0"/>
              <a:t>Elektro depolama</a:t>
            </a:r>
          </a:p>
          <a:p>
            <a:pPr lvl="0"/>
            <a:r>
              <a:rPr lang="tr-TR" dirty="0" err="1" smtClean="0"/>
              <a:t>Hidrotermal</a:t>
            </a:r>
            <a:r>
              <a:rPr lang="tr-TR" dirty="0" smtClean="0"/>
              <a:t> sentez</a:t>
            </a:r>
          </a:p>
          <a:p>
            <a:pPr lvl="0"/>
            <a:r>
              <a:rPr lang="tr-TR" dirty="0" err="1" smtClean="0"/>
              <a:t>Mikroemülsiyon</a:t>
            </a:r>
            <a:r>
              <a:rPr lang="tr-TR" dirty="0" smtClean="0"/>
              <a:t>/</a:t>
            </a:r>
            <a:r>
              <a:rPr lang="tr-TR" dirty="0" err="1" smtClean="0"/>
              <a:t>Mikroheterojen</a:t>
            </a:r>
            <a:r>
              <a:rPr lang="tr-TR" dirty="0" smtClean="0"/>
              <a:t> sistem yöntemi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tr-TR" b="1" dirty="0" smtClean="0"/>
              <a:t>    3.Katı </a:t>
            </a:r>
            <a:r>
              <a:rPr lang="tr-TR" b="1" dirty="0" smtClean="0"/>
              <a:t>faz yöntemleri</a:t>
            </a:r>
            <a:endParaRPr lang="tr-TR" dirty="0" smtClean="0"/>
          </a:p>
          <a:p>
            <a:pPr lvl="0"/>
            <a:r>
              <a:rPr lang="tr-TR" dirty="0" smtClean="0"/>
              <a:t>Mekanik Aşındırma</a:t>
            </a:r>
          </a:p>
          <a:p>
            <a:pPr lvl="0"/>
            <a:r>
              <a:rPr lang="tr-TR" dirty="0" err="1" smtClean="0"/>
              <a:t>Devitrifikasyon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tr-TR" sz="3200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Nanopartiküllerin</a:t>
            </a:r>
            <a:r>
              <a:rPr lang="tr-TR" dirty="0" smtClean="0"/>
              <a:t> üretiminde kullanılan yöntemler,</a:t>
            </a:r>
          </a:p>
          <a:p>
            <a:r>
              <a:rPr lang="tr-TR" dirty="0" smtClean="0"/>
              <a:t>1</a:t>
            </a:r>
            <a:r>
              <a:rPr lang="tr-TR" dirty="0" smtClean="0"/>
              <a:t>. Yukarıdan aşağıya (Top </a:t>
            </a:r>
            <a:r>
              <a:rPr lang="tr-TR" dirty="0" err="1" smtClean="0"/>
              <a:t>down</a:t>
            </a:r>
            <a:r>
              <a:rPr lang="tr-TR" dirty="0" smtClean="0"/>
              <a:t>)</a:t>
            </a:r>
          </a:p>
          <a:p>
            <a:r>
              <a:rPr lang="tr-TR" dirty="0" smtClean="0"/>
              <a:t>2. Aşağıdan yukarıya (</a:t>
            </a:r>
            <a:r>
              <a:rPr lang="tr-TR" dirty="0" err="1" smtClean="0"/>
              <a:t>Bottom</a:t>
            </a:r>
            <a:r>
              <a:rPr lang="tr-TR" dirty="0" smtClean="0"/>
              <a:t> </a:t>
            </a:r>
            <a:r>
              <a:rPr lang="tr-TR" dirty="0" err="1" smtClean="0"/>
              <a:t>up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ana yöntemlerin isimlerinden de anlaşılacağı </a:t>
            </a:r>
            <a:r>
              <a:rPr lang="tr-TR" dirty="0" smtClean="0"/>
              <a:t>gibi </a:t>
            </a:r>
            <a:r>
              <a:rPr lang="tr-TR" dirty="0" smtClean="0"/>
              <a:t>yukarıdan aşağıya </a:t>
            </a:r>
            <a:r>
              <a:rPr lang="tr-TR" dirty="0" smtClean="0"/>
              <a:t>yöntem </a:t>
            </a:r>
            <a:r>
              <a:rPr lang="tr-TR" dirty="0" smtClean="0"/>
              <a:t>katı </a:t>
            </a:r>
            <a:r>
              <a:rPr lang="tr-TR" dirty="0" smtClean="0"/>
              <a:t>bir maddeden </a:t>
            </a:r>
            <a:r>
              <a:rPr lang="tr-TR" dirty="0" smtClean="0"/>
              <a:t>yonta yonta yeni bir parça elde etmeye benzetilebilirken, aşağıdan </a:t>
            </a:r>
            <a:r>
              <a:rPr lang="tr-TR" dirty="0" smtClean="0"/>
              <a:t>yukarıya üretim </a:t>
            </a:r>
            <a:r>
              <a:rPr lang="tr-TR" dirty="0" smtClean="0"/>
              <a:t>ise parçaları birleştirerek büyük bir sistem yapmaya benzetilebilir.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 smtClean="0"/>
              <a:t>Yukarıdan aşağıya</a:t>
            </a:r>
            <a:r>
              <a:rPr lang="tr-TR" dirty="0" smtClean="0"/>
              <a:t> yaklaşımına dahil olan yöntemlerde hacimsel malzemeye dışarıdan mekaniksel ve/veya kimyasal işlemler ile enerji verilmesi sonucunda malzemenin </a:t>
            </a:r>
            <a:r>
              <a:rPr lang="tr-TR" dirty="0" err="1" smtClean="0"/>
              <a:t>nanoboyuta</a:t>
            </a:r>
            <a:r>
              <a:rPr lang="tr-TR" dirty="0" smtClean="0"/>
              <a:t> kadar inebilecek küçük parçalara ayrılması esas alınmaktadır. </a:t>
            </a:r>
          </a:p>
          <a:p>
            <a:r>
              <a:rPr lang="tr-TR" dirty="0" smtClean="0"/>
              <a:t>Yukarıdan aşağıya yaklaşımı ile çalışan yöntemlere verilebilecek en genel örnekler; mekanik öğütme ve aşındırma olabilir. Bu tekniklerde klasik öğütme işlemlerinden çok daha fazla enerji tüketimi gerçekleştiğinden yüksek enerjili öğütme veya yüksek hız değirmenleri olarak da adlandırılmaktadır.</a:t>
            </a:r>
            <a:endParaRPr lang="tr-T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Aşağıdan yukarıya</a:t>
            </a:r>
            <a:r>
              <a:rPr lang="tr-TR" dirty="0" smtClean="0"/>
              <a:t> yaklaşımına dahil yöntemlerde, atomik veya moleküler boyuttaki yapıların kimyasal reaksiyonlar ile büyütülerek partikül oluşumunun gerçekleştirilmesi sağlanır.</a:t>
            </a:r>
          </a:p>
          <a:p>
            <a:r>
              <a:rPr lang="tr-TR" dirty="0" smtClean="0"/>
              <a:t>Bu yönteme, gaz yoğunlaştırma tekniği, kimyasal buhar kaplama, kimyasal buhar yoğunlaştırma, sol jel ve sprey </a:t>
            </a:r>
            <a:r>
              <a:rPr lang="tr-TR" dirty="0" err="1" smtClean="0"/>
              <a:t>piroliz</a:t>
            </a:r>
            <a:r>
              <a:rPr lang="tr-TR" dirty="0" smtClean="0"/>
              <a:t> teknikleri örnek olarak verilebilir.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4 İçerik Yer Tutucusu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2905622" y="1600200"/>
            <a:ext cx="3332755" cy="452596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Partikül üretiminde kullanılan yöntemlerin </a:t>
            </a:r>
            <a:r>
              <a:rPr lang="tr-TR" b="1" dirty="0" smtClean="0"/>
              <a:t>fiziksel </a:t>
            </a:r>
            <a:r>
              <a:rPr lang="tr-TR" dirty="0" smtClean="0"/>
              <a:t>veya</a:t>
            </a:r>
            <a:r>
              <a:rPr lang="tr-TR" b="1" dirty="0" smtClean="0"/>
              <a:t> kimyasal </a:t>
            </a:r>
            <a:r>
              <a:rPr lang="tr-TR" dirty="0" smtClean="0"/>
              <a:t>temelli olarak da sınıflandırılması mümkündür. Mekanik enerjinin kullanıldığı yöntemler fiziksel, kimyasal reaksiyonların gerçekleştiği yöntemler ise kimyasal temelli olarak kabul edilmektedir.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err="1" smtClean="0"/>
              <a:t>Nanopartikül</a:t>
            </a:r>
            <a:r>
              <a:rPr lang="tr-TR" dirty="0" smtClean="0"/>
              <a:t> üretimi için </a:t>
            </a:r>
            <a:r>
              <a:rPr lang="tr-TR" b="1" dirty="0" smtClean="0"/>
              <a:t>gaz/buhar, sıvı ve katı </a:t>
            </a:r>
            <a:r>
              <a:rPr lang="tr-TR" dirty="0" smtClean="0"/>
              <a:t>fazdan başlayan farklı hazırlama yöntemleri </a:t>
            </a:r>
            <a:r>
              <a:rPr lang="tr-TR" dirty="0" smtClean="0"/>
              <a:t>bulunmaktadır.</a:t>
            </a:r>
            <a:endParaRPr lang="tr-T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tr-TR" b="1" dirty="0" smtClean="0"/>
              <a:t>    1.Gaz/Buhar </a:t>
            </a:r>
            <a:r>
              <a:rPr lang="tr-TR" b="1" dirty="0" smtClean="0"/>
              <a:t>fazı yöntemleri</a:t>
            </a:r>
            <a:endParaRPr lang="tr-TR" dirty="0" smtClean="0"/>
          </a:p>
          <a:p>
            <a:pPr lvl="0"/>
            <a:r>
              <a:rPr lang="tr-TR" dirty="0" smtClean="0"/>
              <a:t>Asal Gaz Yoğunlaştırma (IGC) / </a:t>
            </a:r>
            <a:r>
              <a:rPr lang="tr-TR" dirty="0" err="1" smtClean="0"/>
              <a:t>Inert</a:t>
            </a:r>
            <a:r>
              <a:rPr lang="tr-TR" dirty="0" smtClean="0"/>
              <a:t> </a:t>
            </a:r>
            <a:r>
              <a:rPr lang="tr-TR" dirty="0" err="1" smtClean="0"/>
              <a:t>Gas</a:t>
            </a:r>
            <a:r>
              <a:rPr lang="tr-TR" dirty="0" smtClean="0"/>
              <a:t> </a:t>
            </a:r>
            <a:r>
              <a:rPr lang="tr-TR" dirty="0" err="1" smtClean="0"/>
              <a:t>Condensation</a:t>
            </a:r>
            <a:r>
              <a:rPr lang="tr-TR" dirty="0" smtClean="0"/>
              <a:t> </a:t>
            </a:r>
          </a:p>
          <a:p>
            <a:pPr lvl="0"/>
            <a:r>
              <a:rPr lang="tr-TR" dirty="0" smtClean="0"/>
              <a:t>Fiziksel Buhar Depolama/Biriktirme  (PVD) / </a:t>
            </a:r>
            <a:r>
              <a:rPr lang="tr-TR" dirty="0" err="1" smtClean="0"/>
              <a:t>Physical</a:t>
            </a:r>
            <a:r>
              <a:rPr lang="tr-TR" dirty="0" smtClean="0"/>
              <a:t> </a:t>
            </a:r>
            <a:r>
              <a:rPr lang="tr-TR" dirty="0" err="1" smtClean="0"/>
              <a:t>Vapor</a:t>
            </a:r>
            <a:r>
              <a:rPr lang="tr-TR" dirty="0" smtClean="0"/>
              <a:t> </a:t>
            </a:r>
            <a:r>
              <a:rPr lang="tr-TR" dirty="0" err="1" smtClean="0"/>
              <a:t>Deposition</a:t>
            </a:r>
            <a:endParaRPr lang="tr-TR" dirty="0" smtClean="0"/>
          </a:p>
          <a:p>
            <a:pPr lvl="0"/>
            <a:r>
              <a:rPr lang="tr-TR" dirty="0" smtClean="0"/>
              <a:t>Kimyasal Buhar Depolama (CVD) / </a:t>
            </a:r>
            <a:r>
              <a:rPr lang="tr-TR" dirty="0" err="1" smtClean="0"/>
              <a:t>Chemical</a:t>
            </a:r>
            <a:r>
              <a:rPr lang="tr-TR" dirty="0" smtClean="0"/>
              <a:t> </a:t>
            </a:r>
            <a:r>
              <a:rPr lang="tr-TR" dirty="0" err="1" smtClean="0"/>
              <a:t>Vapor</a:t>
            </a:r>
            <a:r>
              <a:rPr lang="tr-TR" dirty="0" smtClean="0"/>
              <a:t> </a:t>
            </a:r>
            <a:r>
              <a:rPr lang="tr-TR" dirty="0" err="1" smtClean="0"/>
              <a:t>Deposition</a:t>
            </a:r>
            <a:endParaRPr lang="tr-TR" dirty="0" smtClean="0"/>
          </a:p>
          <a:p>
            <a:pPr lvl="0"/>
            <a:r>
              <a:rPr lang="tr-TR" dirty="0" smtClean="0"/>
              <a:t>Alev Sentezi</a:t>
            </a:r>
          </a:p>
          <a:p>
            <a:pPr lvl="0"/>
            <a:r>
              <a:rPr lang="tr-TR" dirty="0" smtClean="0"/>
              <a:t>Plazma fazı sentezleme</a:t>
            </a:r>
          </a:p>
          <a:p>
            <a:pPr lvl="0"/>
            <a:r>
              <a:rPr lang="tr-TR" dirty="0" smtClean="0"/>
              <a:t>Hidrojen indirgenmesi yöntemi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260</Words>
  <Application>Microsoft Office PowerPoint</Application>
  <PresentationFormat>Ekran Gösterisi (4:3)</PresentationFormat>
  <Paragraphs>28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5.HAFTA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4.HAFTA</dc:title>
  <dc:creator>win7</dc:creator>
  <cp:lastModifiedBy>Derya Altuğ</cp:lastModifiedBy>
  <cp:revision>7</cp:revision>
  <dcterms:created xsi:type="dcterms:W3CDTF">2018-05-13T22:42:11Z</dcterms:created>
  <dcterms:modified xsi:type="dcterms:W3CDTF">2020-09-13T20:04:47Z</dcterms:modified>
</cp:coreProperties>
</file>