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handoutMasterIdLst>
    <p:handoutMasterId r:id="rId9"/>
  </p:handoutMasterIdLst>
  <p:sldIdLst>
    <p:sldId id="294" r:id="rId2"/>
    <p:sldId id="299" r:id="rId3"/>
    <p:sldId id="295" r:id="rId4"/>
    <p:sldId id="296" r:id="rId5"/>
    <p:sldId id="297" r:id="rId6"/>
    <p:sldId id="298" r:id="rId7"/>
  </p:sldIdLst>
  <p:sldSz cx="12188825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599" autoAdjust="0"/>
  </p:normalViewPr>
  <p:slideViewPr>
    <p:cSldViewPr>
      <p:cViewPr varScale="1">
        <p:scale>
          <a:sx n="72" d="100"/>
          <a:sy n="72" d="100"/>
        </p:scale>
        <p:origin x="91" y="154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072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00B9EB3-A4C7-4E01-A571-D4580DBEB9E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F1D2114-C821-4865-9C29-2AD2A184E539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dirty="0"/>
              <a:t>Asıl metin stillerini düzenlemek için tıklayın</a:t>
            </a:r>
          </a:p>
          <a:p>
            <a:pPr lvl="1" rtl="0"/>
            <a:r>
              <a:rPr lang="tr-TR" dirty="0"/>
              <a:t>İkinci düzey</a:t>
            </a:r>
          </a:p>
          <a:p>
            <a:pPr lvl="2" rtl="0"/>
            <a:r>
              <a:rPr lang="tr-TR" dirty="0"/>
              <a:t>Üçüncü düzey</a:t>
            </a:r>
          </a:p>
          <a:p>
            <a:pPr lvl="3" rtl="0"/>
            <a:r>
              <a:rPr lang="tr-TR" dirty="0"/>
              <a:t>Dördüncü düzey</a:t>
            </a:r>
          </a:p>
          <a:p>
            <a:pPr lvl="4" rtl="0"/>
            <a:r>
              <a:rPr lang="tr-TR" dirty="0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6090" y="630937"/>
            <a:ext cx="5234212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242" y="1098388"/>
            <a:ext cx="10315731" cy="4394988"/>
          </a:xfrm>
        </p:spPr>
        <p:txBody>
          <a:bodyPr anchor="ctr">
            <a:noAutofit/>
          </a:bodyPr>
          <a:lstStyle>
            <a:lvl1pPr algn="ctr">
              <a:defRPr sz="9997" spc="800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4469" y="5979197"/>
            <a:ext cx="8043278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999" b="1" i="0" cap="all" spc="400" baseline="0">
                <a:solidFill>
                  <a:schemeClr val="tx2"/>
                </a:solidFill>
              </a:defRPr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242" y="6375679"/>
            <a:ext cx="2329115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E016143-E03C-4CFD-AFDC-14E5BDEA754C}" type="datetimeFigureOut">
              <a:rPr lang="en-US" smtClean="0"/>
              <a:t>3/7/2022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79244" y="6375679"/>
            <a:ext cx="4113728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4857" y="6375679"/>
            <a:ext cx="2329116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39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517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CEFE084-84C7-4ACD-AA97-CC4F85FC341A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399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3700" y="382386"/>
            <a:ext cx="1491743" cy="560040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6973" y="382386"/>
            <a:ext cx="8390399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35659C3-CFD7-491E-A329-F275E2F0DDFD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752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tr-TR"/>
              <a:t>Asıl başlık stili için tıklatın</a:t>
            </a:r>
            <a:endParaRPr lang="tr-TR" dirty="0"/>
          </a:p>
        </p:txBody>
      </p:sp>
      <p:grpSp>
        <p:nvGrpSpPr>
          <p:cNvPr id="160" name="çizgi" descr="Çizgi grafiği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Serbest Biçimli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2" name="Serbest Biçimli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3" name="Serbest Biçimli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4" name="Serbest Biçimli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5" name="Serbest Biçimli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6" name="Serbest Biçimli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7" name="Serbest Biçimli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8" name="Serbest Biçimli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69" name="Serbest Biçimli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0" name="Serbest Biçimli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1" name="Serbest Biçimli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2" name="Serbest Biçimli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3" name="Serbest Biçimli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4" name="Serbest Biçimli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5" name="Serbest Biçimli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6" name="Serbest Biçimli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7" name="Serbest Biçimli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8" name="Serbest Biçimli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79" name="Serbest Biçimli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0" name="Serbest Biçimli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1" name="Serbest Biçimli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2" name="Serbest Biçimli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3" name="Serbest Biçimli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4" name="Serbest Biçimli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5" name="Serbest Biçimli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6" name="Serbest Biçimli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7" name="Serbest Biçimli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8" name="Serbest Biçimli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89" name="Serbest Biçimli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0" name="Serbest Biçimli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1" name="Serbest Biçimli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2" name="Serbest Biçimli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3" name="Serbest Biçimli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4" name="Serbest Biçimli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5" name="Serbest Biçimli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6" name="Serbest Biçimli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7" name="Serbest Biçimli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8" name="Serbest Biçimli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199" name="Serbest Biçimli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0" name="Serbest Biçimli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1" name="Serbest Biçimli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2" name="Serbest Biçimli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3" name="Serbest Biçimli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4" name="Serbest Biçimli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5" name="Serbest Biçimli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6" name="Serbest Biçimli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7" name="Serbest Biçimli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8" name="Serbest Biçimli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09" name="Serbest Biçimli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0" name="Serbest Biçimli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1" name="Serbest Biçimli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2" name="Serbest Biçimli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3" name="Serbest Biçimli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4" name="Serbest Biçimli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5" name="Serbest Biçimli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6" name="Serbest Biçimli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7" name="Serbest Biçimli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8" name="Serbest Biçimli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19" name="Serbest Biçimli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0" name="Serbest Biçimli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1" name="Serbest Biçimli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2" name="Serbest Biçimli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3" name="Serbest Biçimli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4" name="Serbest Biçimli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5" name="Serbest Biçimli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6" name="Serbest Biçimli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7" name="Serbest Biçimli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8" name="Serbest Biçimli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29" name="Serbest Biçimli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30" name="Serbest Biçimli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31" name="Serbest Biçimli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32" name="Serbest Biçimli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33" name="Serbest Biçimli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  <p:sp>
          <p:nvSpPr>
            <p:cNvPr id="234" name="Serbest Biçimli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dirty="0">
                <a:ln>
                  <a:noFill/>
                </a:ln>
              </a:endParaRPr>
            </a:p>
          </p:txBody>
        </p:sp>
      </p:grp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tr-TR"/>
              <a:t>Asıl metin stillerini düzenle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</a:t>
            </a:r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50A6235-1FEF-4760-98CF-8ECF9AB2CA7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85" name="İçerik Yer Tutucusu 3"/>
          <p:cNvSpPr>
            <a:spLocks noGrp="1"/>
          </p:cNvSpPr>
          <p:nvPr>
            <p:ph sz="half" idx="13"/>
          </p:nvPr>
        </p:nvSpPr>
        <p:spPr>
          <a:xfrm>
            <a:off x="6246812" y="2819400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 rtl="0"/>
            <a:r>
              <a:rPr lang="tr-TR"/>
              <a:t>Asıl metin stillerini düzenle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3B61B9D-3BEB-4885-8337-AB645F3B0260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737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085" y="1073889"/>
            <a:ext cx="8184939" cy="4064627"/>
          </a:xfrm>
        </p:spPr>
        <p:txBody>
          <a:bodyPr anchor="b">
            <a:normAutofit/>
          </a:bodyPr>
          <a:lstStyle>
            <a:lvl1pPr>
              <a:defRPr sz="8397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085" y="5159782"/>
            <a:ext cx="7015661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999" b="1" i="0" cap="all" spc="400" baseline="0">
                <a:solidFill>
                  <a:schemeClr val="accent1"/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5704" y="6375679"/>
            <a:ext cx="1493558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1F2B68EE-1A79-4A33-AC01-82037DE7211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7689" y="6375679"/>
            <a:ext cx="4113728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39845" y="6375679"/>
            <a:ext cx="1487179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25BA54BD-C84D-46CE-8B72-31BFB26ABA43}" type="slidenum">
              <a:rPr lang="tr-TR" smtClean="0"/>
              <a:pPr/>
              <a:t>‹#›</a:t>
            </a:fld>
            <a:endParaRPr lang="tr-TR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3905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075356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6973" y="2286000"/>
            <a:ext cx="4799350" cy="36195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6065" y="2286000"/>
            <a:ext cx="4799350" cy="36195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EEF4061-7DB4-4D9F-919E-A2AFA031A789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8593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402" y="381001"/>
            <a:ext cx="10170051" cy="149351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352" y="2199634"/>
            <a:ext cx="479935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99" b="1" cap="all" spc="200" baseline="0">
                <a:solidFill>
                  <a:schemeClr val="tx2"/>
                </a:solidFill>
              </a:defRPr>
            </a:lvl1pPr>
            <a:lvl2pPr marL="457063" indent="0">
              <a:buNone/>
              <a:defRPr sz="18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6973" y="2909102"/>
            <a:ext cx="4799350" cy="299639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2136" y="2199634"/>
            <a:ext cx="479935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99" b="1" cap="all" spc="200" baseline="0">
                <a:solidFill>
                  <a:schemeClr val="tx2"/>
                </a:solidFill>
              </a:defRPr>
            </a:lvl1pPr>
            <a:lvl2pPr marL="457063" indent="0">
              <a:buNone/>
              <a:defRPr sz="18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2136" y="2909102"/>
            <a:ext cx="4799350" cy="299639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0A6235-1FEF-4760-98CF-8ECF9AB2CA7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8009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37A487C-0166-4C8B-B4B5-75143DCBCA8D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2494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59CB71-A860-432B-BAE4-95D877574074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5BA54BD-C84D-46CE-8B72-31BFB26ABA43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7295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7888" y="0"/>
            <a:ext cx="4800937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5713" y="457200"/>
            <a:ext cx="3091310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99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4852" y="920377"/>
            <a:ext cx="6156814" cy="4985124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5714" y="1741336"/>
            <a:ext cx="3091310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4852" y="6375679"/>
            <a:ext cx="1233034" cy="348462"/>
          </a:xfrm>
        </p:spPr>
        <p:txBody>
          <a:bodyPr/>
          <a:lstStyle/>
          <a:p>
            <a:pPr rtl="0"/>
            <a:fld id="{1F2B68EE-1A79-4A33-AC01-82037DE7211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073" y="6375679"/>
            <a:ext cx="3481272" cy="345796"/>
          </a:xfrm>
        </p:spPr>
        <p:txBody>
          <a:bodyPr/>
          <a:lstStyle/>
          <a:p>
            <a:pPr rtl="0"/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9532" y="6375679"/>
            <a:ext cx="1232135" cy="345796"/>
          </a:xfrm>
        </p:spPr>
        <p:txBody>
          <a:bodyPr/>
          <a:lstStyle/>
          <a:p>
            <a:pPr rtl="0"/>
            <a:fld id="{25BA54BD-C84D-46CE-8B72-31BFB26ABA43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39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1791119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391" y="1"/>
            <a:ext cx="7353669" cy="6857999"/>
          </a:xfrm>
        </p:spPr>
        <p:txBody>
          <a:bodyPr anchor="t"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7888" y="0"/>
            <a:ext cx="4800937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39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5712" y="457200"/>
            <a:ext cx="3091312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99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5712" y="1741336"/>
            <a:ext cx="3091312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751" y="6375679"/>
            <a:ext cx="1232135" cy="348462"/>
          </a:xfrm>
        </p:spPr>
        <p:txBody>
          <a:bodyPr/>
          <a:lstStyle/>
          <a:p>
            <a:pPr rtl="0"/>
            <a:fld id="{1F2B68EE-1A79-4A33-AC01-82037DE7211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073" y="6375679"/>
            <a:ext cx="3481271" cy="345796"/>
          </a:xfrm>
        </p:spPr>
        <p:txBody>
          <a:bodyPr/>
          <a:lstStyle/>
          <a:p>
            <a:pPr rtl="0"/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6087" y="6375679"/>
            <a:ext cx="1234119" cy="345796"/>
          </a:xfrm>
        </p:spPr>
        <p:txBody>
          <a:bodyPr/>
          <a:lstStyle/>
          <a:p>
            <a:pPr rtl="0"/>
            <a:fld id="{25BA54BD-C84D-46CE-8B72-31BFB26ABA43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576831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352" y="382385"/>
            <a:ext cx="10175671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352" y="2286002"/>
            <a:ext cx="10175671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352" y="6375679"/>
            <a:ext cx="2329115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1F2B68EE-1A79-4A33-AC01-82037DE72111}" type="datetime1">
              <a:rPr lang="tr-TR" smtClean="0"/>
              <a:t>7.03.2022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7549" y="6375679"/>
            <a:ext cx="4113728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8359" y="6375679"/>
            <a:ext cx="2818665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1" y="0"/>
            <a:ext cx="885594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5435" y="0"/>
            <a:ext cx="28339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31037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5098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99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79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  <p15:guide id="7" orient="horz" pos="2160" userDrawn="1">
          <p15:clr>
            <a:srgbClr val="F26B43"/>
          </p15:clr>
        </p15:guide>
        <p15:guide id="8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E53B38-285B-4ECF-8611-C965FB8E4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0AC00E-ACB9-4DB2-BF87-B32A9671B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Albert Einstein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DBA5AF1A-E1C1-438D-B04C-583A136C91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372" y="1874516"/>
            <a:ext cx="4896544" cy="4290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059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7BB856-3951-48E5-ABEF-77044153E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D470D5-828F-4A6D-9007-F8C040E77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Yetiştiği ailenin özellikleri, kardeşleri, anne ve babanın eğitim düzeyi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Kişisel özellikleri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Yaşamını etkileyen, değiştiren olaylar, tecrübeler</a:t>
            </a:r>
          </a:p>
        </p:txBody>
      </p:sp>
    </p:spTree>
    <p:extLst>
      <p:ext uri="{BB962C8B-B14F-4D97-AF65-F5344CB8AC3E}">
        <p14:creationId xmlns:p14="http://schemas.microsoft.com/office/powerpoint/2010/main" val="44521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B0EDC7-7AA4-4B09-A46D-728574707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465601E-36ED-4987-8978-0F87C7E49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Bilim insanının yaşadığı toplumun ekonomik ve kültürel durumu?</a:t>
            </a:r>
          </a:p>
          <a:p>
            <a:endParaRPr lang="tr-TR" dirty="0"/>
          </a:p>
          <a:p>
            <a:r>
              <a:rPr lang="tr-TR" dirty="0"/>
              <a:t>Aynı dönemde dünyanın ekonomik ve kültürel yapısı</a:t>
            </a:r>
          </a:p>
        </p:txBody>
      </p:sp>
    </p:spTree>
    <p:extLst>
      <p:ext uri="{BB962C8B-B14F-4D97-AF65-F5344CB8AC3E}">
        <p14:creationId xmlns:p14="http://schemas.microsoft.com/office/powerpoint/2010/main" val="1708422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85F622-AFFC-457E-A9A7-627BCDE3C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796FF2-2AAA-4353-A21A-3F97592FC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Yaşadığı dönemin siyasi ve dini özellikleri</a:t>
            </a:r>
          </a:p>
          <a:p>
            <a:endParaRPr lang="tr-TR" dirty="0"/>
          </a:p>
          <a:p>
            <a:r>
              <a:rPr lang="tr-TR" dirty="0"/>
              <a:t>Çağdaşları var mı? Hangi alanlarda?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1623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0DE6D4-EA34-4F6D-9166-C460E7C1B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DACEE6-2DB8-420C-B9F8-7870E68AC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Günlük rutinleri nasıldır?</a:t>
            </a:r>
          </a:p>
          <a:p>
            <a:endParaRPr lang="tr-TR" dirty="0"/>
          </a:p>
          <a:p>
            <a:r>
              <a:rPr lang="tr-TR" dirty="0"/>
              <a:t>On çağdaşı olduğu bilim insanlarından ayıran nedir?</a:t>
            </a:r>
          </a:p>
        </p:txBody>
      </p:sp>
    </p:spTree>
    <p:extLst>
      <p:ext uri="{BB962C8B-B14F-4D97-AF65-F5344CB8AC3E}">
        <p14:creationId xmlns:p14="http://schemas.microsoft.com/office/powerpoint/2010/main" val="4204790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7E36A8-DE2A-4E37-97CC-2CAE2F5EA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726C46-32F9-4179-B32F-2E10FB72C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Kullandığı bilimsel yöntemler nelerdir?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Kuramları, icatları, buluşları?</a:t>
            </a:r>
          </a:p>
        </p:txBody>
      </p:sp>
    </p:spTree>
    <p:extLst>
      <p:ext uri="{BB962C8B-B14F-4D97-AF65-F5344CB8AC3E}">
        <p14:creationId xmlns:p14="http://schemas.microsoft.com/office/powerpoint/2010/main" val="10498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eması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775</TotalTime>
  <Words>74</Words>
  <Application>Microsoft Office PowerPoint</Application>
  <PresentationFormat>Özel</PresentationFormat>
  <Paragraphs>18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Corbel</vt:lpstr>
      <vt:lpstr>Gill Sans MT</vt:lpstr>
      <vt:lpstr>Impact</vt:lpstr>
      <vt:lpstr>Badge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Sigmund Freud</dc:title>
  <dc:creator>ASUS</dc:creator>
  <cp:lastModifiedBy>Neslihan Tuğçe Özyeter</cp:lastModifiedBy>
  <cp:revision>82</cp:revision>
  <dcterms:created xsi:type="dcterms:W3CDTF">2020-11-15T20:19:57Z</dcterms:created>
  <dcterms:modified xsi:type="dcterms:W3CDTF">2022-03-07T10:56:48Z</dcterms:modified>
</cp:coreProperties>
</file>