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0" r:id="rId3"/>
    <p:sldId id="257" r:id="rId4"/>
    <p:sldId id="258" r:id="rId5"/>
    <p:sldId id="259" r:id="rId6"/>
    <p:sldId id="261" r:id="rId7"/>
    <p:sldId id="262" r:id="rId8"/>
    <p:sldId id="266" r:id="rId9"/>
    <p:sldId id="268" r:id="rId10"/>
    <p:sldId id="269" r:id="rId11"/>
    <p:sldId id="267" r:id="rId12"/>
    <p:sldId id="263" r:id="rId13"/>
    <p:sldId id="264" r:id="rId14"/>
    <p:sldId id="265" r:id="rId15"/>
    <p:sldId id="270" r:id="rId16"/>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48"/>
  </p:normalViewPr>
  <p:slideViewPr>
    <p:cSldViewPr snapToGrid="0" snapToObjects="1">
      <p:cViewPr varScale="1">
        <p:scale>
          <a:sx n="103" d="100"/>
          <a:sy n="103" d="100"/>
        </p:scale>
        <p:origin x="360" y="184"/>
      </p:cViewPr>
      <p:guideLst/>
    </p:cSldViewPr>
  </p:slideViewPr>
  <p:notesTextViewPr>
    <p:cViewPr>
      <p:scale>
        <a:sx n="1" d="1"/>
        <a:sy n="1" d="1"/>
      </p:scale>
      <p:origin x="0" y="-4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68C7EF-2F4D-4B1D-BBA2-0235B828C88A}"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B774B8C7-E075-4742-9593-B254BBF3E58E}">
      <dgm:prSet/>
      <dgm:spPr/>
      <dgm:t>
        <a:bodyPr/>
        <a:lstStyle/>
        <a:p>
          <a:r>
            <a:rPr lang="en-US"/>
            <a:t>American officials encouraged the development of atomic weapons like the ones that had ended World War II. Thus began a deadly arms race. </a:t>
          </a:r>
        </a:p>
      </dgm:t>
    </dgm:pt>
    <dgm:pt modelId="{1A6E2762-7A57-4CB7-965B-EF4631C8798A}" type="parTrans" cxnId="{56F183EB-C168-4942-9A4A-974F20C1F728}">
      <dgm:prSet/>
      <dgm:spPr/>
      <dgm:t>
        <a:bodyPr/>
        <a:lstStyle/>
        <a:p>
          <a:endParaRPr lang="en-US"/>
        </a:p>
      </dgm:t>
    </dgm:pt>
    <dgm:pt modelId="{24E6CE21-F76F-4D00-8783-4158B400C5B5}" type="sibTrans" cxnId="{56F183EB-C168-4942-9A4A-974F20C1F728}">
      <dgm:prSet/>
      <dgm:spPr/>
      <dgm:t>
        <a:bodyPr/>
        <a:lstStyle/>
        <a:p>
          <a:endParaRPr lang="en-US"/>
        </a:p>
      </dgm:t>
    </dgm:pt>
    <dgm:pt modelId="{FD9D026E-55A2-4E58-894B-23815CA9B2E4}">
      <dgm:prSet/>
      <dgm:spPr/>
      <dgm:t>
        <a:bodyPr/>
        <a:lstStyle/>
        <a:p>
          <a:r>
            <a:rPr lang="en-US"/>
            <a:t>In 1949, the Soviets tested an atom bomb of their own. </a:t>
          </a:r>
        </a:p>
      </dgm:t>
    </dgm:pt>
    <dgm:pt modelId="{E6DAACB3-2A09-4301-B69F-2E5012D38BEE}" type="parTrans" cxnId="{0143BEAC-BE94-4D19-A82C-CF2671FF2C4E}">
      <dgm:prSet/>
      <dgm:spPr/>
      <dgm:t>
        <a:bodyPr/>
        <a:lstStyle/>
        <a:p>
          <a:endParaRPr lang="en-US"/>
        </a:p>
      </dgm:t>
    </dgm:pt>
    <dgm:pt modelId="{DD77D033-037C-430D-9E8A-123A861C7B6A}" type="sibTrans" cxnId="{0143BEAC-BE94-4D19-A82C-CF2671FF2C4E}">
      <dgm:prSet/>
      <dgm:spPr/>
      <dgm:t>
        <a:bodyPr/>
        <a:lstStyle/>
        <a:p>
          <a:endParaRPr lang="en-US"/>
        </a:p>
      </dgm:t>
    </dgm:pt>
    <dgm:pt modelId="{A6D381C2-F5D8-4436-8566-8C7B22FA4BD7}">
      <dgm:prSet/>
      <dgm:spPr/>
      <dgm:t>
        <a:bodyPr/>
        <a:lstStyle/>
        <a:p>
          <a:r>
            <a:rPr lang="en-US"/>
            <a:t>In response, President Truman announced that the United States would build an even more destructive atomic weapon: the hydrogen bomb, or “superbomb.” Stalin followed suit.</a:t>
          </a:r>
        </a:p>
      </dgm:t>
    </dgm:pt>
    <dgm:pt modelId="{950D7774-2FB0-4C3F-A7BE-03591CF39497}" type="parTrans" cxnId="{99FA921D-C012-485D-95ED-55708C755D38}">
      <dgm:prSet/>
      <dgm:spPr/>
      <dgm:t>
        <a:bodyPr/>
        <a:lstStyle/>
        <a:p>
          <a:endParaRPr lang="en-US"/>
        </a:p>
      </dgm:t>
    </dgm:pt>
    <dgm:pt modelId="{7C14B7A7-F52F-457F-B306-EF4A52ED3616}" type="sibTrans" cxnId="{99FA921D-C012-485D-95ED-55708C755D38}">
      <dgm:prSet/>
      <dgm:spPr/>
      <dgm:t>
        <a:bodyPr/>
        <a:lstStyle/>
        <a:p>
          <a:endParaRPr lang="en-US"/>
        </a:p>
      </dgm:t>
    </dgm:pt>
    <dgm:pt modelId="{B8FC0D2B-497E-4C4D-81DC-0DF799A46015}" type="pres">
      <dgm:prSet presAssocID="{6568C7EF-2F4D-4B1D-BBA2-0235B828C88A}" presName="diagram" presStyleCnt="0">
        <dgm:presLayoutVars>
          <dgm:dir/>
          <dgm:resizeHandles val="exact"/>
        </dgm:presLayoutVars>
      </dgm:prSet>
      <dgm:spPr/>
    </dgm:pt>
    <dgm:pt modelId="{08DD374B-C3ED-8540-AC62-3DCB734C48CD}" type="pres">
      <dgm:prSet presAssocID="{B774B8C7-E075-4742-9593-B254BBF3E58E}" presName="node" presStyleLbl="node1" presStyleIdx="0" presStyleCnt="3">
        <dgm:presLayoutVars>
          <dgm:bulletEnabled val="1"/>
        </dgm:presLayoutVars>
      </dgm:prSet>
      <dgm:spPr/>
    </dgm:pt>
    <dgm:pt modelId="{B9C8CA24-85A2-D34C-8A8C-321ECDF2CCCE}" type="pres">
      <dgm:prSet presAssocID="{24E6CE21-F76F-4D00-8783-4158B400C5B5}" presName="sibTrans" presStyleCnt="0"/>
      <dgm:spPr/>
    </dgm:pt>
    <dgm:pt modelId="{EB6CD9E9-B0A5-C345-9CDA-077E87BB9ABC}" type="pres">
      <dgm:prSet presAssocID="{FD9D026E-55A2-4E58-894B-23815CA9B2E4}" presName="node" presStyleLbl="node1" presStyleIdx="1" presStyleCnt="3">
        <dgm:presLayoutVars>
          <dgm:bulletEnabled val="1"/>
        </dgm:presLayoutVars>
      </dgm:prSet>
      <dgm:spPr/>
    </dgm:pt>
    <dgm:pt modelId="{86CA4568-40B1-144B-B3F6-00BDAC93F8F0}" type="pres">
      <dgm:prSet presAssocID="{DD77D033-037C-430D-9E8A-123A861C7B6A}" presName="sibTrans" presStyleCnt="0"/>
      <dgm:spPr/>
    </dgm:pt>
    <dgm:pt modelId="{DB654654-1401-5D4B-A5A5-C610A2408636}" type="pres">
      <dgm:prSet presAssocID="{A6D381C2-F5D8-4436-8566-8C7B22FA4BD7}" presName="node" presStyleLbl="node1" presStyleIdx="2" presStyleCnt="3">
        <dgm:presLayoutVars>
          <dgm:bulletEnabled val="1"/>
        </dgm:presLayoutVars>
      </dgm:prSet>
      <dgm:spPr/>
    </dgm:pt>
  </dgm:ptLst>
  <dgm:cxnLst>
    <dgm:cxn modelId="{4EC79506-9A2A-BB40-A68B-E469CBB11B23}" type="presOf" srcId="{B774B8C7-E075-4742-9593-B254BBF3E58E}" destId="{08DD374B-C3ED-8540-AC62-3DCB734C48CD}" srcOrd="0" destOrd="0" presId="urn:microsoft.com/office/officeart/2005/8/layout/default"/>
    <dgm:cxn modelId="{99FA921D-C012-485D-95ED-55708C755D38}" srcId="{6568C7EF-2F4D-4B1D-BBA2-0235B828C88A}" destId="{A6D381C2-F5D8-4436-8566-8C7B22FA4BD7}" srcOrd="2" destOrd="0" parTransId="{950D7774-2FB0-4C3F-A7BE-03591CF39497}" sibTransId="{7C14B7A7-F52F-457F-B306-EF4A52ED3616}"/>
    <dgm:cxn modelId="{8AA9923E-80B6-EB4C-A758-C0BE17656DC7}" type="presOf" srcId="{A6D381C2-F5D8-4436-8566-8C7B22FA4BD7}" destId="{DB654654-1401-5D4B-A5A5-C610A2408636}" srcOrd="0" destOrd="0" presId="urn:microsoft.com/office/officeart/2005/8/layout/default"/>
    <dgm:cxn modelId="{5C66347F-BDD2-FC40-AAC1-46A4CEF7A4D5}" type="presOf" srcId="{FD9D026E-55A2-4E58-894B-23815CA9B2E4}" destId="{EB6CD9E9-B0A5-C345-9CDA-077E87BB9ABC}" srcOrd="0" destOrd="0" presId="urn:microsoft.com/office/officeart/2005/8/layout/default"/>
    <dgm:cxn modelId="{0143BEAC-BE94-4D19-A82C-CF2671FF2C4E}" srcId="{6568C7EF-2F4D-4B1D-BBA2-0235B828C88A}" destId="{FD9D026E-55A2-4E58-894B-23815CA9B2E4}" srcOrd="1" destOrd="0" parTransId="{E6DAACB3-2A09-4301-B69F-2E5012D38BEE}" sibTransId="{DD77D033-037C-430D-9E8A-123A861C7B6A}"/>
    <dgm:cxn modelId="{0DBC72DA-AD2E-7B4B-80A1-9B98A11894BE}" type="presOf" srcId="{6568C7EF-2F4D-4B1D-BBA2-0235B828C88A}" destId="{B8FC0D2B-497E-4C4D-81DC-0DF799A46015}" srcOrd="0" destOrd="0" presId="urn:microsoft.com/office/officeart/2005/8/layout/default"/>
    <dgm:cxn modelId="{56F183EB-C168-4942-9A4A-974F20C1F728}" srcId="{6568C7EF-2F4D-4B1D-BBA2-0235B828C88A}" destId="{B774B8C7-E075-4742-9593-B254BBF3E58E}" srcOrd="0" destOrd="0" parTransId="{1A6E2762-7A57-4CB7-965B-EF4631C8798A}" sibTransId="{24E6CE21-F76F-4D00-8783-4158B400C5B5}"/>
    <dgm:cxn modelId="{34E3A0CD-B86D-2749-AD6D-70AAD4512B2A}" type="presParOf" srcId="{B8FC0D2B-497E-4C4D-81DC-0DF799A46015}" destId="{08DD374B-C3ED-8540-AC62-3DCB734C48CD}" srcOrd="0" destOrd="0" presId="urn:microsoft.com/office/officeart/2005/8/layout/default"/>
    <dgm:cxn modelId="{2A89A10E-18EF-6C44-B250-BB811E87ECD9}" type="presParOf" srcId="{B8FC0D2B-497E-4C4D-81DC-0DF799A46015}" destId="{B9C8CA24-85A2-D34C-8A8C-321ECDF2CCCE}" srcOrd="1" destOrd="0" presId="urn:microsoft.com/office/officeart/2005/8/layout/default"/>
    <dgm:cxn modelId="{14F90082-E638-5D4C-8603-C31369B15437}" type="presParOf" srcId="{B8FC0D2B-497E-4C4D-81DC-0DF799A46015}" destId="{EB6CD9E9-B0A5-C345-9CDA-077E87BB9ABC}" srcOrd="2" destOrd="0" presId="urn:microsoft.com/office/officeart/2005/8/layout/default"/>
    <dgm:cxn modelId="{F7A90639-F67C-F143-8138-8A35D16471F4}" type="presParOf" srcId="{B8FC0D2B-497E-4C4D-81DC-0DF799A46015}" destId="{86CA4568-40B1-144B-B3F6-00BDAC93F8F0}" srcOrd="3" destOrd="0" presId="urn:microsoft.com/office/officeart/2005/8/layout/default"/>
    <dgm:cxn modelId="{92BCDA4C-88DB-5C43-951D-14CF1DB70C22}" type="presParOf" srcId="{B8FC0D2B-497E-4C4D-81DC-0DF799A46015}" destId="{DB654654-1401-5D4B-A5A5-C610A240863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CAB2E2-8312-4F7E-9580-522FFFC67D54}"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B346761F-E288-454F-9D0C-FEE2586E7990}">
      <dgm:prSet/>
      <dgm:spPr/>
      <dgm:t>
        <a:bodyPr/>
        <a:lstStyle/>
        <a:p>
          <a:r>
            <a:rPr lang="en-US"/>
            <a:t>The ever-present threat of nuclear annihilation had a great impact on American domestic life as well. </a:t>
          </a:r>
        </a:p>
      </dgm:t>
    </dgm:pt>
    <dgm:pt modelId="{6D8E1F8A-A793-40D2-834D-36EBA40F9A9B}" type="parTrans" cxnId="{BCFAC6AF-2220-4007-92B3-98892D10FBDB}">
      <dgm:prSet/>
      <dgm:spPr/>
      <dgm:t>
        <a:bodyPr/>
        <a:lstStyle/>
        <a:p>
          <a:endParaRPr lang="en-US"/>
        </a:p>
      </dgm:t>
    </dgm:pt>
    <dgm:pt modelId="{362EBD6C-F110-424D-A3FE-FCC30A8079FC}" type="sibTrans" cxnId="{BCFAC6AF-2220-4007-92B3-98892D10FBDB}">
      <dgm:prSet/>
      <dgm:spPr/>
      <dgm:t>
        <a:bodyPr/>
        <a:lstStyle/>
        <a:p>
          <a:endParaRPr lang="en-US"/>
        </a:p>
      </dgm:t>
    </dgm:pt>
    <dgm:pt modelId="{7FD5BB10-8191-4484-B507-1F16250F6C74}">
      <dgm:prSet/>
      <dgm:spPr/>
      <dgm:t>
        <a:bodyPr/>
        <a:lstStyle/>
        <a:p>
          <a:r>
            <a:rPr lang="en-US"/>
            <a:t>People built bomb shelters in their backyards. They practiced attack drills in schools and other public places. </a:t>
          </a:r>
        </a:p>
      </dgm:t>
    </dgm:pt>
    <dgm:pt modelId="{4CB42C6E-F832-4C84-B2A7-92D9042B6122}" type="parTrans" cxnId="{DE4556D1-1410-42F5-BDE7-EE6D93B3192F}">
      <dgm:prSet/>
      <dgm:spPr/>
      <dgm:t>
        <a:bodyPr/>
        <a:lstStyle/>
        <a:p>
          <a:endParaRPr lang="en-US"/>
        </a:p>
      </dgm:t>
    </dgm:pt>
    <dgm:pt modelId="{CF59F2A6-37A5-4A59-B26E-3886717FA9D4}" type="sibTrans" cxnId="{DE4556D1-1410-42F5-BDE7-EE6D93B3192F}">
      <dgm:prSet/>
      <dgm:spPr/>
      <dgm:t>
        <a:bodyPr/>
        <a:lstStyle/>
        <a:p>
          <a:endParaRPr lang="en-US"/>
        </a:p>
      </dgm:t>
    </dgm:pt>
    <dgm:pt modelId="{0B6DEE7F-C4BF-42B3-8F11-0BE6AF198759}">
      <dgm:prSet/>
      <dgm:spPr/>
      <dgm:t>
        <a:bodyPr/>
        <a:lstStyle/>
        <a:p>
          <a:r>
            <a:rPr lang="en-US"/>
            <a:t>The 1950s and 1960s saw an epidemic of popular films that horrified moviegoers with depictions of nuclear devastation and mutant creatures. </a:t>
          </a:r>
        </a:p>
      </dgm:t>
    </dgm:pt>
    <dgm:pt modelId="{05AA0045-1795-48BA-9F77-946C0A898EA7}" type="parTrans" cxnId="{6ACA8890-F38F-49A5-93FF-2F0D1B4E6742}">
      <dgm:prSet/>
      <dgm:spPr/>
      <dgm:t>
        <a:bodyPr/>
        <a:lstStyle/>
        <a:p>
          <a:endParaRPr lang="en-US"/>
        </a:p>
      </dgm:t>
    </dgm:pt>
    <dgm:pt modelId="{2BC4E8F0-E547-469E-AFBE-073FAC18B763}" type="sibTrans" cxnId="{6ACA8890-F38F-49A5-93FF-2F0D1B4E6742}">
      <dgm:prSet/>
      <dgm:spPr/>
      <dgm:t>
        <a:bodyPr/>
        <a:lstStyle/>
        <a:p>
          <a:endParaRPr lang="en-US"/>
        </a:p>
      </dgm:t>
    </dgm:pt>
    <dgm:pt modelId="{BE725DAD-AF40-2845-8C0C-1790A21077FA}" type="pres">
      <dgm:prSet presAssocID="{D1CAB2E2-8312-4F7E-9580-522FFFC67D54}" presName="linear" presStyleCnt="0">
        <dgm:presLayoutVars>
          <dgm:animLvl val="lvl"/>
          <dgm:resizeHandles val="exact"/>
        </dgm:presLayoutVars>
      </dgm:prSet>
      <dgm:spPr/>
    </dgm:pt>
    <dgm:pt modelId="{65FADE9F-7469-FA41-8949-DB56F209D496}" type="pres">
      <dgm:prSet presAssocID="{B346761F-E288-454F-9D0C-FEE2586E7990}" presName="parentText" presStyleLbl="node1" presStyleIdx="0" presStyleCnt="3">
        <dgm:presLayoutVars>
          <dgm:chMax val="0"/>
          <dgm:bulletEnabled val="1"/>
        </dgm:presLayoutVars>
      </dgm:prSet>
      <dgm:spPr/>
    </dgm:pt>
    <dgm:pt modelId="{3CC1F475-5FB9-3846-A06F-A063B020D91D}" type="pres">
      <dgm:prSet presAssocID="{362EBD6C-F110-424D-A3FE-FCC30A8079FC}" presName="spacer" presStyleCnt="0"/>
      <dgm:spPr/>
    </dgm:pt>
    <dgm:pt modelId="{D7537B13-3254-E841-B89D-9BCD2D6525E2}" type="pres">
      <dgm:prSet presAssocID="{7FD5BB10-8191-4484-B507-1F16250F6C74}" presName="parentText" presStyleLbl="node1" presStyleIdx="1" presStyleCnt="3">
        <dgm:presLayoutVars>
          <dgm:chMax val="0"/>
          <dgm:bulletEnabled val="1"/>
        </dgm:presLayoutVars>
      </dgm:prSet>
      <dgm:spPr/>
    </dgm:pt>
    <dgm:pt modelId="{EA57616C-5530-344F-90D7-446C5BE1B3D7}" type="pres">
      <dgm:prSet presAssocID="{CF59F2A6-37A5-4A59-B26E-3886717FA9D4}" presName="spacer" presStyleCnt="0"/>
      <dgm:spPr/>
    </dgm:pt>
    <dgm:pt modelId="{DB92B575-56D0-F548-8AE5-B33C513E5D04}" type="pres">
      <dgm:prSet presAssocID="{0B6DEE7F-C4BF-42B3-8F11-0BE6AF198759}" presName="parentText" presStyleLbl="node1" presStyleIdx="2" presStyleCnt="3">
        <dgm:presLayoutVars>
          <dgm:chMax val="0"/>
          <dgm:bulletEnabled val="1"/>
        </dgm:presLayoutVars>
      </dgm:prSet>
      <dgm:spPr/>
    </dgm:pt>
  </dgm:ptLst>
  <dgm:cxnLst>
    <dgm:cxn modelId="{29097602-ACE1-0C44-84A2-D7270FEFDFEA}" type="presOf" srcId="{B346761F-E288-454F-9D0C-FEE2586E7990}" destId="{65FADE9F-7469-FA41-8949-DB56F209D496}" srcOrd="0" destOrd="0" presId="urn:microsoft.com/office/officeart/2005/8/layout/vList2"/>
    <dgm:cxn modelId="{50812D16-1C3D-DB49-84D6-89DCA244839B}" type="presOf" srcId="{D1CAB2E2-8312-4F7E-9580-522FFFC67D54}" destId="{BE725DAD-AF40-2845-8C0C-1790A21077FA}" srcOrd="0" destOrd="0" presId="urn:microsoft.com/office/officeart/2005/8/layout/vList2"/>
    <dgm:cxn modelId="{66099947-CC6D-9542-BDB2-0BFFBE8CF983}" type="presOf" srcId="{7FD5BB10-8191-4484-B507-1F16250F6C74}" destId="{D7537B13-3254-E841-B89D-9BCD2D6525E2}" srcOrd="0" destOrd="0" presId="urn:microsoft.com/office/officeart/2005/8/layout/vList2"/>
    <dgm:cxn modelId="{6ACA8890-F38F-49A5-93FF-2F0D1B4E6742}" srcId="{D1CAB2E2-8312-4F7E-9580-522FFFC67D54}" destId="{0B6DEE7F-C4BF-42B3-8F11-0BE6AF198759}" srcOrd="2" destOrd="0" parTransId="{05AA0045-1795-48BA-9F77-946C0A898EA7}" sibTransId="{2BC4E8F0-E547-469E-AFBE-073FAC18B763}"/>
    <dgm:cxn modelId="{053578AC-62AB-9A41-ABEE-5660A4EC2080}" type="presOf" srcId="{0B6DEE7F-C4BF-42B3-8F11-0BE6AF198759}" destId="{DB92B575-56D0-F548-8AE5-B33C513E5D04}" srcOrd="0" destOrd="0" presId="urn:microsoft.com/office/officeart/2005/8/layout/vList2"/>
    <dgm:cxn modelId="{BCFAC6AF-2220-4007-92B3-98892D10FBDB}" srcId="{D1CAB2E2-8312-4F7E-9580-522FFFC67D54}" destId="{B346761F-E288-454F-9D0C-FEE2586E7990}" srcOrd="0" destOrd="0" parTransId="{6D8E1F8A-A793-40D2-834D-36EBA40F9A9B}" sibTransId="{362EBD6C-F110-424D-A3FE-FCC30A8079FC}"/>
    <dgm:cxn modelId="{DE4556D1-1410-42F5-BDE7-EE6D93B3192F}" srcId="{D1CAB2E2-8312-4F7E-9580-522FFFC67D54}" destId="{7FD5BB10-8191-4484-B507-1F16250F6C74}" srcOrd="1" destOrd="0" parTransId="{4CB42C6E-F832-4C84-B2A7-92D9042B6122}" sibTransId="{CF59F2A6-37A5-4A59-B26E-3886717FA9D4}"/>
    <dgm:cxn modelId="{41481D5D-5456-A14E-A546-FBB82741AD13}" type="presParOf" srcId="{BE725DAD-AF40-2845-8C0C-1790A21077FA}" destId="{65FADE9F-7469-FA41-8949-DB56F209D496}" srcOrd="0" destOrd="0" presId="urn:microsoft.com/office/officeart/2005/8/layout/vList2"/>
    <dgm:cxn modelId="{19049B2F-301C-9140-8556-177FB14C96FD}" type="presParOf" srcId="{BE725DAD-AF40-2845-8C0C-1790A21077FA}" destId="{3CC1F475-5FB9-3846-A06F-A063B020D91D}" srcOrd="1" destOrd="0" presId="urn:microsoft.com/office/officeart/2005/8/layout/vList2"/>
    <dgm:cxn modelId="{292C14E0-9B2A-6643-810E-AD32296322A8}" type="presParOf" srcId="{BE725DAD-AF40-2845-8C0C-1790A21077FA}" destId="{D7537B13-3254-E841-B89D-9BCD2D6525E2}" srcOrd="2" destOrd="0" presId="urn:microsoft.com/office/officeart/2005/8/layout/vList2"/>
    <dgm:cxn modelId="{B9877AE1-0085-A843-864F-51A7B899EDD3}" type="presParOf" srcId="{BE725DAD-AF40-2845-8C0C-1790A21077FA}" destId="{EA57616C-5530-344F-90D7-446C5BE1B3D7}" srcOrd="3" destOrd="0" presId="urn:microsoft.com/office/officeart/2005/8/layout/vList2"/>
    <dgm:cxn modelId="{EFE069BE-B16C-6E43-8D87-7E2208A18031}" type="presParOf" srcId="{BE725DAD-AF40-2845-8C0C-1790A21077FA}" destId="{DB92B575-56D0-F548-8AE5-B33C513E5D0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7B75A0-6AF3-4604-ABDC-EEFAFFCB0ABA}"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4D06E358-EBC8-4157-A833-A615F78FB766}">
      <dgm:prSet/>
      <dgm:spPr/>
      <dgm:t>
        <a:bodyPr/>
        <a:lstStyle/>
        <a:p>
          <a:r>
            <a:rPr lang="en-US"/>
            <a:t>On October 4, 1957, a Soviet R-7 intercontinental ballistic missile launched Sputnik (Russian for “traveling companion”), the world’s first artificial satellite and the first man-made object to be placed into the Earth’s orbit. </a:t>
          </a:r>
        </a:p>
      </dgm:t>
    </dgm:pt>
    <dgm:pt modelId="{23E8038D-15C1-4E5C-A51D-D1ACBA45C9ED}" type="parTrans" cxnId="{9630432F-BF42-4EE4-8C76-82B3DC9F466A}">
      <dgm:prSet/>
      <dgm:spPr/>
      <dgm:t>
        <a:bodyPr/>
        <a:lstStyle/>
        <a:p>
          <a:endParaRPr lang="en-US"/>
        </a:p>
      </dgm:t>
    </dgm:pt>
    <dgm:pt modelId="{20F42FB0-3887-49F7-8437-97A7DAC316A0}" type="sibTrans" cxnId="{9630432F-BF42-4EE4-8C76-82B3DC9F466A}">
      <dgm:prSet/>
      <dgm:spPr/>
      <dgm:t>
        <a:bodyPr/>
        <a:lstStyle/>
        <a:p>
          <a:endParaRPr lang="en-US"/>
        </a:p>
      </dgm:t>
    </dgm:pt>
    <dgm:pt modelId="{6C12D28E-0CE4-4D5D-8C84-03529F339260}">
      <dgm:prSet/>
      <dgm:spPr/>
      <dgm:t>
        <a:bodyPr/>
        <a:lstStyle/>
        <a:p>
          <a:r>
            <a:rPr lang="en-US"/>
            <a:t>In the United States, space was seen as the next frontier, a logical extension of the grand American tradition of exploration, and it was crucial not to lose too much ground to the Soviets. </a:t>
          </a:r>
        </a:p>
      </dgm:t>
    </dgm:pt>
    <dgm:pt modelId="{E09E5574-D3C1-44E9-8B63-5EEF4DD2EE8F}" type="parTrans" cxnId="{E757327D-53D8-41B9-B171-1021458F3491}">
      <dgm:prSet/>
      <dgm:spPr/>
      <dgm:t>
        <a:bodyPr/>
        <a:lstStyle/>
        <a:p>
          <a:endParaRPr lang="en-US"/>
        </a:p>
      </dgm:t>
    </dgm:pt>
    <dgm:pt modelId="{9AB937AB-26C8-4664-875D-105355E11BEE}" type="sibTrans" cxnId="{E757327D-53D8-41B9-B171-1021458F3491}">
      <dgm:prSet/>
      <dgm:spPr/>
      <dgm:t>
        <a:bodyPr/>
        <a:lstStyle/>
        <a:p>
          <a:endParaRPr lang="en-US"/>
        </a:p>
      </dgm:t>
    </dgm:pt>
    <dgm:pt modelId="{4AD2B2EB-9885-465B-ADE8-C6BDFBCF7499}">
      <dgm:prSet/>
      <dgm:spPr/>
      <dgm:t>
        <a:bodyPr/>
        <a:lstStyle/>
        <a:p>
          <a:r>
            <a:rPr lang="en-US"/>
            <a:t>In addition, this demonstration of the overwhelming power of the R-7 missile–seemingly capable of delivering a nuclear warhead into U.S. air space–made gathering intelligence about Soviet military activities particularly urgent.</a:t>
          </a:r>
        </a:p>
      </dgm:t>
    </dgm:pt>
    <dgm:pt modelId="{3F4E7C92-892E-4E7E-95C5-991F56C52C8B}" type="parTrans" cxnId="{B4D03CB2-9590-4202-882E-0353256133FF}">
      <dgm:prSet/>
      <dgm:spPr/>
      <dgm:t>
        <a:bodyPr/>
        <a:lstStyle/>
        <a:p>
          <a:endParaRPr lang="en-US"/>
        </a:p>
      </dgm:t>
    </dgm:pt>
    <dgm:pt modelId="{C4C0CF44-EB42-45F9-8577-6D9BCE533B68}" type="sibTrans" cxnId="{B4D03CB2-9590-4202-882E-0353256133FF}">
      <dgm:prSet/>
      <dgm:spPr/>
      <dgm:t>
        <a:bodyPr/>
        <a:lstStyle/>
        <a:p>
          <a:endParaRPr lang="en-US"/>
        </a:p>
      </dgm:t>
    </dgm:pt>
    <dgm:pt modelId="{5E386CD8-23F0-D34B-AE86-BDEF1818CB8D}" type="pres">
      <dgm:prSet presAssocID="{3E7B75A0-6AF3-4604-ABDC-EEFAFFCB0ABA}" presName="vert0" presStyleCnt="0">
        <dgm:presLayoutVars>
          <dgm:dir/>
          <dgm:animOne val="branch"/>
          <dgm:animLvl val="lvl"/>
        </dgm:presLayoutVars>
      </dgm:prSet>
      <dgm:spPr/>
    </dgm:pt>
    <dgm:pt modelId="{5A5D6C39-BD24-8449-8CC3-30358652818F}" type="pres">
      <dgm:prSet presAssocID="{4D06E358-EBC8-4157-A833-A615F78FB766}" presName="thickLine" presStyleLbl="alignNode1" presStyleIdx="0" presStyleCnt="3"/>
      <dgm:spPr/>
    </dgm:pt>
    <dgm:pt modelId="{DCEA56E5-5414-E041-A9CF-EA4F13E437DC}" type="pres">
      <dgm:prSet presAssocID="{4D06E358-EBC8-4157-A833-A615F78FB766}" presName="horz1" presStyleCnt="0"/>
      <dgm:spPr/>
    </dgm:pt>
    <dgm:pt modelId="{0AED77E8-2F5C-264B-B590-D69302C07FA5}" type="pres">
      <dgm:prSet presAssocID="{4D06E358-EBC8-4157-A833-A615F78FB766}" presName="tx1" presStyleLbl="revTx" presStyleIdx="0" presStyleCnt="3"/>
      <dgm:spPr/>
    </dgm:pt>
    <dgm:pt modelId="{63752F67-E7F6-7D42-B791-D078C06E3750}" type="pres">
      <dgm:prSet presAssocID="{4D06E358-EBC8-4157-A833-A615F78FB766}" presName="vert1" presStyleCnt="0"/>
      <dgm:spPr/>
    </dgm:pt>
    <dgm:pt modelId="{8CC2E30B-BD28-8C41-9138-86F153894DA8}" type="pres">
      <dgm:prSet presAssocID="{6C12D28E-0CE4-4D5D-8C84-03529F339260}" presName="thickLine" presStyleLbl="alignNode1" presStyleIdx="1" presStyleCnt="3"/>
      <dgm:spPr/>
    </dgm:pt>
    <dgm:pt modelId="{87C05A0A-90A1-EE48-A95E-48279E14D826}" type="pres">
      <dgm:prSet presAssocID="{6C12D28E-0CE4-4D5D-8C84-03529F339260}" presName="horz1" presStyleCnt="0"/>
      <dgm:spPr/>
    </dgm:pt>
    <dgm:pt modelId="{96A195E1-C12B-C24A-99F7-DF246ECDDFB4}" type="pres">
      <dgm:prSet presAssocID="{6C12D28E-0CE4-4D5D-8C84-03529F339260}" presName="tx1" presStyleLbl="revTx" presStyleIdx="1" presStyleCnt="3"/>
      <dgm:spPr/>
    </dgm:pt>
    <dgm:pt modelId="{A9B52298-5EE5-A543-A637-B1E259F38B1F}" type="pres">
      <dgm:prSet presAssocID="{6C12D28E-0CE4-4D5D-8C84-03529F339260}" presName="vert1" presStyleCnt="0"/>
      <dgm:spPr/>
    </dgm:pt>
    <dgm:pt modelId="{8F36E1EF-9AC2-3844-BFE6-81DA714F7E97}" type="pres">
      <dgm:prSet presAssocID="{4AD2B2EB-9885-465B-ADE8-C6BDFBCF7499}" presName="thickLine" presStyleLbl="alignNode1" presStyleIdx="2" presStyleCnt="3"/>
      <dgm:spPr/>
    </dgm:pt>
    <dgm:pt modelId="{645AC197-BF3E-7845-83D2-FC307DDCA25A}" type="pres">
      <dgm:prSet presAssocID="{4AD2B2EB-9885-465B-ADE8-C6BDFBCF7499}" presName="horz1" presStyleCnt="0"/>
      <dgm:spPr/>
    </dgm:pt>
    <dgm:pt modelId="{E0A65277-FCB1-634F-8F90-D007271CC471}" type="pres">
      <dgm:prSet presAssocID="{4AD2B2EB-9885-465B-ADE8-C6BDFBCF7499}" presName="tx1" presStyleLbl="revTx" presStyleIdx="2" presStyleCnt="3"/>
      <dgm:spPr/>
    </dgm:pt>
    <dgm:pt modelId="{CB5A0875-7B94-E945-81CB-A1742746ACEA}" type="pres">
      <dgm:prSet presAssocID="{4AD2B2EB-9885-465B-ADE8-C6BDFBCF7499}" presName="vert1" presStyleCnt="0"/>
      <dgm:spPr/>
    </dgm:pt>
  </dgm:ptLst>
  <dgm:cxnLst>
    <dgm:cxn modelId="{9630432F-BF42-4EE4-8C76-82B3DC9F466A}" srcId="{3E7B75A0-6AF3-4604-ABDC-EEFAFFCB0ABA}" destId="{4D06E358-EBC8-4157-A833-A615F78FB766}" srcOrd="0" destOrd="0" parTransId="{23E8038D-15C1-4E5C-A51D-D1ACBA45C9ED}" sibTransId="{20F42FB0-3887-49F7-8437-97A7DAC316A0}"/>
    <dgm:cxn modelId="{E757327D-53D8-41B9-B171-1021458F3491}" srcId="{3E7B75A0-6AF3-4604-ABDC-EEFAFFCB0ABA}" destId="{6C12D28E-0CE4-4D5D-8C84-03529F339260}" srcOrd="1" destOrd="0" parTransId="{E09E5574-D3C1-44E9-8B63-5EEF4DD2EE8F}" sibTransId="{9AB937AB-26C8-4664-875D-105355E11BEE}"/>
    <dgm:cxn modelId="{815CF6A1-020A-8242-B576-D20FA0E8E69D}" type="presOf" srcId="{4AD2B2EB-9885-465B-ADE8-C6BDFBCF7499}" destId="{E0A65277-FCB1-634F-8F90-D007271CC471}" srcOrd="0" destOrd="0" presId="urn:microsoft.com/office/officeart/2008/layout/LinedList"/>
    <dgm:cxn modelId="{B4D03CB2-9590-4202-882E-0353256133FF}" srcId="{3E7B75A0-6AF3-4604-ABDC-EEFAFFCB0ABA}" destId="{4AD2B2EB-9885-465B-ADE8-C6BDFBCF7499}" srcOrd="2" destOrd="0" parTransId="{3F4E7C92-892E-4E7E-95C5-991F56C52C8B}" sibTransId="{C4C0CF44-EB42-45F9-8577-6D9BCE533B68}"/>
    <dgm:cxn modelId="{3DA0F6D5-2828-3948-8CD6-E1B520BF5617}" type="presOf" srcId="{4D06E358-EBC8-4157-A833-A615F78FB766}" destId="{0AED77E8-2F5C-264B-B590-D69302C07FA5}" srcOrd="0" destOrd="0" presId="urn:microsoft.com/office/officeart/2008/layout/LinedList"/>
    <dgm:cxn modelId="{6DCB47F5-4092-A443-9D87-9FA43FB9D221}" type="presOf" srcId="{3E7B75A0-6AF3-4604-ABDC-EEFAFFCB0ABA}" destId="{5E386CD8-23F0-D34B-AE86-BDEF1818CB8D}" srcOrd="0" destOrd="0" presId="urn:microsoft.com/office/officeart/2008/layout/LinedList"/>
    <dgm:cxn modelId="{E14C64FA-855B-524E-94EB-7D16A2315FDA}" type="presOf" srcId="{6C12D28E-0CE4-4D5D-8C84-03529F339260}" destId="{96A195E1-C12B-C24A-99F7-DF246ECDDFB4}" srcOrd="0" destOrd="0" presId="urn:microsoft.com/office/officeart/2008/layout/LinedList"/>
    <dgm:cxn modelId="{360A7D0B-0F39-234C-A33C-C042478034DA}" type="presParOf" srcId="{5E386CD8-23F0-D34B-AE86-BDEF1818CB8D}" destId="{5A5D6C39-BD24-8449-8CC3-30358652818F}" srcOrd="0" destOrd="0" presId="urn:microsoft.com/office/officeart/2008/layout/LinedList"/>
    <dgm:cxn modelId="{E34D75CE-78D0-624B-B242-1C83C64B5DE8}" type="presParOf" srcId="{5E386CD8-23F0-D34B-AE86-BDEF1818CB8D}" destId="{DCEA56E5-5414-E041-A9CF-EA4F13E437DC}" srcOrd="1" destOrd="0" presId="urn:microsoft.com/office/officeart/2008/layout/LinedList"/>
    <dgm:cxn modelId="{B65A6E70-1585-3649-A9D5-AA5F417C3230}" type="presParOf" srcId="{DCEA56E5-5414-E041-A9CF-EA4F13E437DC}" destId="{0AED77E8-2F5C-264B-B590-D69302C07FA5}" srcOrd="0" destOrd="0" presId="urn:microsoft.com/office/officeart/2008/layout/LinedList"/>
    <dgm:cxn modelId="{8BA57ED9-974D-A942-BCCB-185AF38D122E}" type="presParOf" srcId="{DCEA56E5-5414-E041-A9CF-EA4F13E437DC}" destId="{63752F67-E7F6-7D42-B791-D078C06E3750}" srcOrd="1" destOrd="0" presId="urn:microsoft.com/office/officeart/2008/layout/LinedList"/>
    <dgm:cxn modelId="{E84654A0-FBB0-1E4F-8DA1-BE3B2678EBAB}" type="presParOf" srcId="{5E386CD8-23F0-D34B-AE86-BDEF1818CB8D}" destId="{8CC2E30B-BD28-8C41-9138-86F153894DA8}" srcOrd="2" destOrd="0" presId="urn:microsoft.com/office/officeart/2008/layout/LinedList"/>
    <dgm:cxn modelId="{3E6BF486-79EE-264A-A579-AAF63ED9AD02}" type="presParOf" srcId="{5E386CD8-23F0-D34B-AE86-BDEF1818CB8D}" destId="{87C05A0A-90A1-EE48-A95E-48279E14D826}" srcOrd="3" destOrd="0" presId="urn:microsoft.com/office/officeart/2008/layout/LinedList"/>
    <dgm:cxn modelId="{C0E2AF70-2A66-EC40-BDCA-26EF8BBB0CAF}" type="presParOf" srcId="{87C05A0A-90A1-EE48-A95E-48279E14D826}" destId="{96A195E1-C12B-C24A-99F7-DF246ECDDFB4}" srcOrd="0" destOrd="0" presId="urn:microsoft.com/office/officeart/2008/layout/LinedList"/>
    <dgm:cxn modelId="{869309FC-ABED-F944-9FF5-9E1D1E117577}" type="presParOf" srcId="{87C05A0A-90A1-EE48-A95E-48279E14D826}" destId="{A9B52298-5EE5-A543-A637-B1E259F38B1F}" srcOrd="1" destOrd="0" presId="urn:microsoft.com/office/officeart/2008/layout/LinedList"/>
    <dgm:cxn modelId="{A6F49A9E-F7A2-F147-9143-EAB85181DF07}" type="presParOf" srcId="{5E386CD8-23F0-D34B-AE86-BDEF1818CB8D}" destId="{8F36E1EF-9AC2-3844-BFE6-81DA714F7E97}" srcOrd="4" destOrd="0" presId="urn:microsoft.com/office/officeart/2008/layout/LinedList"/>
    <dgm:cxn modelId="{FD3CA239-199F-2942-9753-268BC7BEEEC3}" type="presParOf" srcId="{5E386CD8-23F0-D34B-AE86-BDEF1818CB8D}" destId="{645AC197-BF3E-7845-83D2-FC307DDCA25A}" srcOrd="5" destOrd="0" presId="urn:microsoft.com/office/officeart/2008/layout/LinedList"/>
    <dgm:cxn modelId="{13DC0145-E2E5-894F-9771-07AA53A4F9B8}" type="presParOf" srcId="{645AC197-BF3E-7845-83D2-FC307DDCA25A}" destId="{E0A65277-FCB1-634F-8F90-D007271CC471}" srcOrd="0" destOrd="0" presId="urn:microsoft.com/office/officeart/2008/layout/LinedList"/>
    <dgm:cxn modelId="{9BC0DB3E-EEF5-F341-8229-9D0E4121D5FF}" type="presParOf" srcId="{645AC197-BF3E-7845-83D2-FC307DDCA25A}" destId="{CB5A0875-7B94-E945-81CB-A1742746ACE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FA494F-7973-45EC-A54B-6718005FF266}" type="doc">
      <dgm:prSet loTypeId="urn:microsoft.com/office/officeart/2005/8/layout/vList2" loCatId="list" qsTypeId="urn:microsoft.com/office/officeart/2005/8/quickstyle/simple5" qsCatId="simple" csTypeId="urn:microsoft.com/office/officeart/2005/8/colors/colorful5" csCatId="colorful"/>
      <dgm:spPr/>
      <dgm:t>
        <a:bodyPr/>
        <a:lstStyle/>
        <a:p>
          <a:endParaRPr lang="en-US"/>
        </a:p>
      </dgm:t>
    </dgm:pt>
    <dgm:pt modelId="{1B5A7EB5-1339-4423-A0C0-5DAB320DC713}">
      <dgm:prSet/>
      <dgm:spPr/>
      <dgm:t>
        <a:bodyPr/>
        <a:lstStyle/>
        <a:p>
          <a:r>
            <a:rPr lang="en-US"/>
            <a:t>In 1958, the U.S. launched its own satellite, Explorer I, designed by the U.S. Army under the direction of rocket scientist Wernher von Braun. </a:t>
          </a:r>
        </a:p>
      </dgm:t>
    </dgm:pt>
    <dgm:pt modelId="{01BB75BC-7F51-4632-9B65-8A598F109678}" type="parTrans" cxnId="{4671056D-013A-4905-BD70-3C8C26819555}">
      <dgm:prSet/>
      <dgm:spPr/>
      <dgm:t>
        <a:bodyPr/>
        <a:lstStyle/>
        <a:p>
          <a:endParaRPr lang="en-US"/>
        </a:p>
      </dgm:t>
    </dgm:pt>
    <dgm:pt modelId="{AA73A435-E2BB-465A-B7AD-CEEA626B0D16}" type="sibTrans" cxnId="{4671056D-013A-4905-BD70-3C8C26819555}">
      <dgm:prSet/>
      <dgm:spPr/>
      <dgm:t>
        <a:bodyPr/>
        <a:lstStyle/>
        <a:p>
          <a:endParaRPr lang="en-US"/>
        </a:p>
      </dgm:t>
    </dgm:pt>
    <dgm:pt modelId="{DA61BB8F-6AE8-4827-B790-A14770AC024D}">
      <dgm:prSet/>
      <dgm:spPr/>
      <dgm:t>
        <a:bodyPr/>
        <a:lstStyle/>
        <a:p>
          <a:r>
            <a:rPr lang="en-US"/>
            <a:t>That same year, President Dwight Eisenhower signed a public order creating the National Aeronautics and Space Administration (NASA), a federal agency dedicated to space exploration, as well as several programs seeking to exploit the military potential of space. </a:t>
          </a:r>
        </a:p>
      </dgm:t>
    </dgm:pt>
    <dgm:pt modelId="{14CFD58C-96D1-459D-ADCC-DDFC273A627B}" type="parTrans" cxnId="{096B67AA-9AF7-4CA6-A3BE-8DE01F07781A}">
      <dgm:prSet/>
      <dgm:spPr/>
      <dgm:t>
        <a:bodyPr/>
        <a:lstStyle/>
        <a:p>
          <a:endParaRPr lang="en-US"/>
        </a:p>
      </dgm:t>
    </dgm:pt>
    <dgm:pt modelId="{B9F1A267-75C5-42F1-8CD2-FBA9D33D88AE}" type="sibTrans" cxnId="{096B67AA-9AF7-4CA6-A3BE-8DE01F07781A}">
      <dgm:prSet/>
      <dgm:spPr/>
      <dgm:t>
        <a:bodyPr/>
        <a:lstStyle/>
        <a:p>
          <a:endParaRPr lang="en-US"/>
        </a:p>
      </dgm:t>
    </dgm:pt>
    <dgm:pt modelId="{D652D64E-267D-45F8-9DD7-C2F382F7F8A6}">
      <dgm:prSet/>
      <dgm:spPr/>
      <dgm:t>
        <a:bodyPr/>
        <a:lstStyle/>
        <a:p>
          <a:r>
            <a:rPr lang="en-US"/>
            <a:t>Still, the Soviets were one step ahead, launching the first man into space in April 1961.</a:t>
          </a:r>
        </a:p>
      </dgm:t>
    </dgm:pt>
    <dgm:pt modelId="{C442FD61-E05C-42FF-B82F-A179A47E4B82}" type="parTrans" cxnId="{41961A66-3EDE-4942-B648-1D2335EF157A}">
      <dgm:prSet/>
      <dgm:spPr/>
      <dgm:t>
        <a:bodyPr/>
        <a:lstStyle/>
        <a:p>
          <a:endParaRPr lang="en-US"/>
        </a:p>
      </dgm:t>
    </dgm:pt>
    <dgm:pt modelId="{F0BA97EE-7D3D-4E29-9ACE-7386B820AFDF}" type="sibTrans" cxnId="{41961A66-3EDE-4942-B648-1D2335EF157A}">
      <dgm:prSet/>
      <dgm:spPr/>
      <dgm:t>
        <a:bodyPr/>
        <a:lstStyle/>
        <a:p>
          <a:endParaRPr lang="en-US"/>
        </a:p>
      </dgm:t>
    </dgm:pt>
    <dgm:pt modelId="{93A917D8-802D-3A42-B92C-3AD96B57DEA2}" type="pres">
      <dgm:prSet presAssocID="{D5FA494F-7973-45EC-A54B-6718005FF266}" presName="linear" presStyleCnt="0">
        <dgm:presLayoutVars>
          <dgm:animLvl val="lvl"/>
          <dgm:resizeHandles val="exact"/>
        </dgm:presLayoutVars>
      </dgm:prSet>
      <dgm:spPr/>
    </dgm:pt>
    <dgm:pt modelId="{7998265B-0AD4-5F4E-A2A1-F1682C336FA9}" type="pres">
      <dgm:prSet presAssocID="{1B5A7EB5-1339-4423-A0C0-5DAB320DC713}" presName="parentText" presStyleLbl="node1" presStyleIdx="0" presStyleCnt="3">
        <dgm:presLayoutVars>
          <dgm:chMax val="0"/>
          <dgm:bulletEnabled val="1"/>
        </dgm:presLayoutVars>
      </dgm:prSet>
      <dgm:spPr/>
    </dgm:pt>
    <dgm:pt modelId="{9B478821-243D-3C44-8085-FE389580DD4F}" type="pres">
      <dgm:prSet presAssocID="{AA73A435-E2BB-465A-B7AD-CEEA626B0D16}" presName="spacer" presStyleCnt="0"/>
      <dgm:spPr/>
    </dgm:pt>
    <dgm:pt modelId="{45F48195-06F3-3B46-B8D9-79DD0FA845F8}" type="pres">
      <dgm:prSet presAssocID="{DA61BB8F-6AE8-4827-B790-A14770AC024D}" presName="parentText" presStyleLbl="node1" presStyleIdx="1" presStyleCnt="3">
        <dgm:presLayoutVars>
          <dgm:chMax val="0"/>
          <dgm:bulletEnabled val="1"/>
        </dgm:presLayoutVars>
      </dgm:prSet>
      <dgm:spPr/>
    </dgm:pt>
    <dgm:pt modelId="{097E4B7F-734E-4C44-A7D1-D60F7B4D6E74}" type="pres">
      <dgm:prSet presAssocID="{B9F1A267-75C5-42F1-8CD2-FBA9D33D88AE}" presName="spacer" presStyleCnt="0"/>
      <dgm:spPr/>
    </dgm:pt>
    <dgm:pt modelId="{61371887-F3BD-DB44-B514-F185DA70EB5A}" type="pres">
      <dgm:prSet presAssocID="{D652D64E-267D-45F8-9DD7-C2F382F7F8A6}" presName="parentText" presStyleLbl="node1" presStyleIdx="2" presStyleCnt="3">
        <dgm:presLayoutVars>
          <dgm:chMax val="0"/>
          <dgm:bulletEnabled val="1"/>
        </dgm:presLayoutVars>
      </dgm:prSet>
      <dgm:spPr/>
    </dgm:pt>
  </dgm:ptLst>
  <dgm:cxnLst>
    <dgm:cxn modelId="{27B29734-5E54-D447-A4C2-EBB3EBE9A85F}" type="presOf" srcId="{D652D64E-267D-45F8-9DD7-C2F382F7F8A6}" destId="{61371887-F3BD-DB44-B514-F185DA70EB5A}" srcOrd="0" destOrd="0" presId="urn:microsoft.com/office/officeart/2005/8/layout/vList2"/>
    <dgm:cxn modelId="{DC890B51-C1C5-E445-8771-742E01D5BA11}" type="presOf" srcId="{1B5A7EB5-1339-4423-A0C0-5DAB320DC713}" destId="{7998265B-0AD4-5F4E-A2A1-F1682C336FA9}" srcOrd="0" destOrd="0" presId="urn:microsoft.com/office/officeart/2005/8/layout/vList2"/>
    <dgm:cxn modelId="{CC4BFF51-AF54-F747-AB5E-24AB4A5600AB}" type="presOf" srcId="{D5FA494F-7973-45EC-A54B-6718005FF266}" destId="{93A917D8-802D-3A42-B92C-3AD96B57DEA2}" srcOrd="0" destOrd="0" presId="urn:microsoft.com/office/officeart/2005/8/layout/vList2"/>
    <dgm:cxn modelId="{C2BA1757-4D68-2A4A-B83C-3333A6C01C8F}" type="presOf" srcId="{DA61BB8F-6AE8-4827-B790-A14770AC024D}" destId="{45F48195-06F3-3B46-B8D9-79DD0FA845F8}" srcOrd="0" destOrd="0" presId="urn:microsoft.com/office/officeart/2005/8/layout/vList2"/>
    <dgm:cxn modelId="{41961A66-3EDE-4942-B648-1D2335EF157A}" srcId="{D5FA494F-7973-45EC-A54B-6718005FF266}" destId="{D652D64E-267D-45F8-9DD7-C2F382F7F8A6}" srcOrd="2" destOrd="0" parTransId="{C442FD61-E05C-42FF-B82F-A179A47E4B82}" sibTransId="{F0BA97EE-7D3D-4E29-9ACE-7386B820AFDF}"/>
    <dgm:cxn modelId="{4671056D-013A-4905-BD70-3C8C26819555}" srcId="{D5FA494F-7973-45EC-A54B-6718005FF266}" destId="{1B5A7EB5-1339-4423-A0C0-5DAB320DC713}" srcOrd="0" destOrd="0" parTransId="{01BB75BC-7F51-4632-9B65-8A598F109678}" sibTransId="{AA73A435-E2BB-465A-B7AD-CEEA626B0D16}"/>
    <dgm:cxn modelId="{096B67AA-9AF7-4CA6-A3BE-8DE01F07781A}" srcId="{D5FA494F-7973-45EC-A54B-6718005FF266}" destId="{DA61BB8F-6AE8-4827-B790-A14770AC024D}" srcOrd="1" destOrd="0" parTransId="{14CFD58C-96D1-459D-ADCC-DDFC273A627B}" sibTransId="{B9F1A267-75C5-42F1-8CD2-FBA9D33D88AE}"/>
    <dgm:cxn modelId="{5C40AFCF-55F4-714D-82B6-30164CBAB2EF}" type="presParOf" srcId="{93A917D8-802D-3A42-B92C-3AD96B57DEA2}" destId="{7998265B-0AD4-5F4E-A2A1-F1682C336FA9}" srcOrd="0" destOrd="0" presId="urn:microsoft.com/office/officeart/2005/8/layout/vList2"/>
    <dgm:cxn modelId="{02D2C2DB-A3F2-6A4E-ACD3-60A423F96206}" type="presParOf" srcId="{93A917D8-802D-3A42-B92C-3AD96B57DEA2}" destId="{9B478821-243D-3C44-8085-FE389580DD4F}" srcOrd="1" destOrd="0" presId="urn:microsoft.com/office/officeart/2005/8/layout/vList2"/>
    <dgm:cxn modelId="{45A3071A-325A-2A41-9D0F-F29F346BDBCC}" type="presParOf" srcId="{93A917D8-802D-3A42-B92C-3AD96B57DEA2}" destId="{45F48195-06F3-3B46-B8D9-79DD0FA845F8}" srcOrd="2" destOrd="0" presId="urn:microsoft.com/office/officeart/2005/8/layout/vList2"/>
    <dgm:cxn modelId="{E6DFA5A2-EA4E-1545-8F35-85049729EC55}" type="presParOf" srcId="{93A917D8-802D-3A42-B92C-3AD96B57DEA2}" destId="{097E4B7F-734E-4C44-A7D1-D60F7B4D6E74}" srcOrd="3" destOrd="0" presId="urn:microsoft.com/office/officeart/2005/8/layout/vList2"/>
    <dgm:cxn modelId="{F26F5892-38DE-1F42-99E3-019777C1258F}" type="presParOf" srcId="{93A917D8-802D-3A42-B92C-3AD96B57DEA2}" destId="{61371887-F3BD-DB44-B514-F185DA70EB5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3AB329-3267-451F-9B7B-A1A92F9DE888}" type="doc">
      <dgm:prSet loTypeId="urn:microsoft.com/office/officeart/2016/7/layout/BasicTimeline" loCatId="process" qsTypeId="urn:microsoft.com/office/officeart/2005/8/quickstyle/simple1" qsCatId="simple" csTypeId="urn:microsoft.com/office/officeart/2005/8/colors/colorful2" csCatId="colorful" phldr="1"/>
      <dgm:spPr/>
      <dgm:t>
        <a:bodyPr/>
        <a:lstStyle/>
        <a:p>
          <a:endParaRPr lang="en-US"/>
        </a:p>
      </dgm:t>
    </dgm:pt>
    <dgm:pt modelId="{0F186DD9-6F73-4F97-823B-786187B8FB8B}">
      <dgm:prSet/>
      <dgm:spPr/>
      <dgm:t>
        <a:bodyPr/>
        <a:lstStyle/>
        <a:p>
          <a:pPr>
            <a:defRPr b="1"/>
          </a:pPr>
          <a:r>
            <a:rPr lang="en-US"/>
            <a:t>May</a:t>
          </a:r>
        </a:p>
      </dgm:t>
    </dgm:pt>
    <dgm:pt modelId="{B2AEAA36-BC79-4DA3-8497-8E2B9054E37F}" type="parTrans" cxnId="{68041B5D-BC1B-486C-AF90-E07D561F4B77}">
      <dgm:prSet/>
      <dgm:spPr/>
      <dgm:t>
        <a:bodyPr/>
        <a:lstStyle/>
        <a:p>
          <a:endParaRPr lang="en-US"/>
        </a:p>
      </dgm:t>
    </dgm:pt>
    <dgm:pt modelId="{A2FDBBC5-1457-4E54-B55D-30D26549AEE1}" type="sibTrans" cxnId="{68041B5D-BC1B-486C-AF90-E07D561F4B77}">
      <dgm:prSet/>
      <dgm:spPr/>
      <dgm:t>
        <a:bodyPr/>
        <a:lstStyle/>
        <a:p>
          <a:endParaRPr lang="en-US"/>
        </a:p>
      </dgm:t>
    </dgm:pt>
    <dgm:pt modelId="{3EC1303A-5DF6-4B66-83AD-B63A1FA0C332}">
      <dgm:prSet/>
      <dgm:spPr/>
      <dgm:t>
        <a:bodyPr/>
        <a:lstStyle/>
        <a:p>
          <a:r>
            <a:rPr lang="en-US"/>
            <a:t>That May, after Alan Shepard   become the first American man in space, President John F. Kennedy  (1917-1963) made the bold public claim that the U.S. would land a man on the moon by the end of the decade. </a:t>
          </a:r>
        </a:p>
      </dgm:t>
    </dgm:pt>
    <dgm:pt modelId="{313C9F5A-42A8-47E0-92DF-1B4D18858228}" type="parTrans" cxnId="{A2383A7A-DC23-484B-9F0E-B23D2D63CAAF}">
      <dgm:prSet/>
      <dgm:spPr/>
      <dgm:t>
        <a:bodyPr/>
        <a:lstStyle/>
        <a:p>
          <a:endParaRPr lang="en-US"/>
        </a:p>
      </dgm:t>
    </dgm:pt>
    <dgm:pt modelId="{102B46E7-80EA-4C80-9E53-1784EE84E337}" type="sibTrans" cxnId="{A2383A7A-DC23-484B-9F0E-B23D2D63CAAF}">
      <dgm:prSet/>
      <dgm:spPr/>
      <dgm:t>
        <a:bodyPr/>
        <a:lstStyle/>
        <a:p>
          <a:endParaRPr lang="en-US"/>
        </a:p>
      </dgm:t>
    </dgm:pt>
    <dgm:pt modelId="{A997F0C2-AD90-4762-B6BF-EFC851FACE10}">
      <dgm:prSet/>
      <dgm:spPr/>
      <dgm:t>
        <a:bodyPr/>
        <a:lstStyle/>
        <a:p>
          <a:pPr>
            <a:defRPr b="1"/>
          </a:pPr>
          <a:r>
            <a:rPr lang="en-US"/>
            <a:t>20 July 1969</a:t>
          </a:r>
        </a:p>
      </dgm:t>
    </dgm:pt>
    <dgm:pt modelId="{90900596-176D-4D7E-9435-47D5F3DC5CE1}" type="parTrans" cxnId="{93C88287-FCA0-4A3D-8995-37863D5C5C61}">
      <dgm:prSet/>
      <dgm:spPr/>
      <dgm:t>
        <a:bodyPr/>
        <a:lstStyle/>
        <a:p>
          <a:endParaRPr lang="en-US"/>
        </a:p>
      </dgm:t>
    </dgm:pt>
    <dgm:pt modelId="{0CD9E083-AB16-4BC3-92C9-0F17D047C20F}" type="sibTrans" cxnId="{93C88287-FCA0-4A3D-8995-37863D5C5C61}">
      <dgm:prSet/>
      <dgm:spPr/>
      <dgm:t>
        <a:bodyPr/>
        <a:lstStyle/>
        <a:p>
          <a:endParaRPr lang="en-US"/>
        </a:p>
      </dgm:t>
    </dgm:pt>
    <dgm:pt modelId="{4C5E2405-0193-42DA-AEFE-6E90DE5F6AC3}">
      <dgm:prSet/>
      <dgm:spPr/>
      <dgm:t>
        <a:bodyPr/>
        <a:lstStyle/>
        <a:p>
          <a:r>
            <a:rPr lang="en-US"/>
            <a:t>His prediction came true on July 20, 1969, when Neil Armstrong  of NASA’s Apollo 11 mission , became the first man to set foot on the moon, effectively winning the Space Race for the Americans. </a:t>
          </a:r>
          <a:br>
            <a:rPr lang="en-US"/>
          </a:br>
          <a:endParaRPr lang="en-US"/>
        </a:p>
      </dgm:t>
    </dgm:pt>
    <dgm:pt modelId="{BBC4DC57-9939-4997-949F-9DFA7D736A35}" type="parTrans" cxnId="{B20856E9-44C2-4C26-9BB5-3902B9EFDBEC}">
      <dgm:prSet/>
      <dgm:spPr/>
      <dgm:t>
        <a:bodyPr/>
        <a:lstStyle/>
        <a:p>
          <a:endParaRPr lang="en-US"/>
        </a:p>
      </dgm:t>
    </dgm:pt>
    <dgm:pt modelId="{C80C6E1D-C259-475D-BE15-EF11998BD652}" type="sibTrans" cxnId="{B20856E9-44C2-4C26-9BB5-3902B9EFDBEC}">
      <dgm:prSet/>
      <dgm:spPr/>
      <dgm:t>
        <a:bodyPr/>
        <a:lstStyle/>
        <a:p>
          <a:endParaRPr lang="en-US"/>
        </a:p>
      </dgm:t>
    </dgm:pt>
    <dgm:pt modelId="{E5AB5447-F827-3849-AAD2-F1D8BC5753D6}" type="pres">
      <dgm:prSet presAssocID="{023AB329-3267-451F-9B7B-A1A92F9DE888}" presName="root" presStyleCnt="0">
        <dgm:presLayoutVars>
          <dgm:chMax/>
          <dgm:chPref/>
          <dgm:animLvl val="lvl"/>
        </dgm:presLayoutVars>
      </dgm:prSet>
      <dgm:spPr/>
    </dgm:pt>
    <dgm:pt modelId="{EF6A3E38-9C2A-AD47-9F91-E887E0CAAD80}" type="pres">
      <dgm:prSet presAssocID="{023AB329-3267-451F-9B7B-A1A92F9DE888}" presName="divider" presStyleLbl="fgAccFollowNode1" presStyleIdx="0" presStyleCnt="1"/>
      <dgm:spPr>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tailEnd type="triangle" w="lg" len="lg"/>
        </a:ln>
        <a:effectLst/>
      </dgm:spPr>
    </dgm:pt>
    <dgm:pt modelId="{FE82CA6D-2119-F54A-888A-A39E844BC93F}" type="pres">
      <dgm:prSet presAssocID="{023AB329-3267-451F-9B7B-A1A92F9DE888}" presName="nodes" presStyleCnt="0">
        <dgm:presLayoutVars>
          <dgm:chMax/>
          <dgm:chPref/>
          <dgm:animLvl val="lvl"/>
        </dgm:presLayoutVars>
      </dgm:prSet>
      <dgm:spPr/>
    </dgm:pt>
    <dgm:pt modelId="{3EA356DE-2C32-E547-AE9B-B9C930ACD01D}" type="pres">
      <dgm:prSet presAssocID="{0F186DD9-6F73-4F97-823B-786187B8FB8B}" presName="composite" presStyleCnt="0"/>
      <dgm:spPr/>
    </dgm:pt>
    <dgm:pt modelId="{9111A373-42FF-1D4F-BA6F-4C9171FBC0EE}" type="pres">
      <dgm:prSet presAssocID="{0F186DD9-6F73-4F97-823B-786187B8FB8B}" presName="L1TextContainer" presStyleLbl="revTx" presStyleIdx="0" presStyleCnt="2">
        <dgm:presLayoutVars>
          <dgm:chMax val="1"/>
          <dgm:chPref val="1"/>
          <dgm:bulletEnabled val="1"/>
        </dgm:presLayoutVars>
      </dgm:prSet>
      <dgm:spPr/>
    </dgm:pt>
    <dgm:pt modelId="{DD484D7E-1F4D-EB44-9C76-7967359E2E51}" type="pres">
      <dgm:prSet presAssocID="{0F186DD9-6F73-4F97-823B-786187B8FB8B}" presName="L2TextContainerWrapper" presStyleCnt="0">
        <dgm:presLayoutVars>
          <dgm:chMax val="0"/>
          <dgm:chPref val="0"/>
          <dgm:bulletEnabled val="1"/>
        </dgm:presLayoutVars>
      </dgm:prSet>
      <dgm:spPr/>
    </dgm:pt>
    <dgm:pt modelId="{FB018850-F565-8443-A92A-DFEE8565E376}" type="pres">
      <dgm:prSet presAssocID="{0F186DD9-6F73-4F97-823B-786187B8FB8B}" presName="L2TextContainer" presStyleLbl="bgAcc1" presStyleIdx="0" presStyleCnt="2"/>
      <dgm:spPr/>
    </dgm:pt>
    <dgm:pt modelId="{D562478D-AA5E-7043-8C38-5B51A0BAF58F}" type="pres">
      <dgm:prSet presAssocID="{0F186DD9-6F73-4F97-823B-786187B8FB8B}" presName="FlexibleEmptyPlaceHolder" presStyleCnt="0"/>
      <dgm:spPr/>
    </dgm:pt>
    <dgm:pt modelId="{B7E8A957-AF9D-AD4C-87B4-C1C7F14009CA}" type="pres">
      <dgm:prSet presAssocID="{0F186DD9-6F73-4F97-823B-786187B8FB8B}" presName="ConnectLine" presStyleLbl="sibTrans1D1" presStyleIdx="0" presStyleCnt="2"/>
      <dgm:spPr>
        <a:noFill/>
        <a:ln w="6350" cap="flat" cmpd="sng" algn="ctr">
          <a:solidFill>
            <a:schemeClr val="accent2">
              <a:hueOff val="0"/>
              <a:satOff val="0"/>
              <a:lumOff val="0"/>
              <a:alphaOff val="0"/>
            </a:schemeClr>
          </a:solidFill>
          <a:prstDash val="dash"/>
          <a:miter lim="800000"/>
        </a:ln>
        <a:effectLst/>
      </dgm:spPr>
    </dgm:pt>
    <dgm:pt modelId="{44118F98-DED0-574A-AAF8-1324E498A5CE}" type="pres">
      <dgm:prSet presAssocID="{0F186DD9-6F73-4F97-823B-786187B8FB8B}" presName="ConnectorPoint" presStyleLbl="alignNode1" presStyleIdx="0" presStyleCnt="2"/>
      <dgm:spPr/>
    </dgm:pt>
    <dgm:pt modelId="{B3479850-2301-3641-88D2-5097ED06F113}" type="pres">
      <dgm:prSet presAssocID="{0F186DD9-6F73-4F97-823B-786187B8FB8B}" presName="EmptyPlaceHolder" presStyleCnt="0"/>
      <dgm:spPr/>
    </dgm:pt>
    <dgm:pt modelId="{BD713887-3F0E-ED41-84FD-8DA4159F491A}" type="pres">
      <dgm:prSet presAssocID="{A2FDBBC5-1457-4E54-B55D-30D26549AEE1}" presName="spaceBetweenRectangles" presStyleCnt="0"/>
      <dgm:spPr/>
    </dgm:pt>
    <dgm:pt modelId="{EC2395E3-25C0-5B44-AC48-4694A0057208}" type="pres">
      <dgm:prSet presAssocID="{A997F0C2-AD90-4762-B6BF-EFC851FACE10}" presName="composite" presStyleCnt="0"/>
      <dgm:spPr/>
    </dgm:pt>
    <dgm:pt modelId="{6F3073CE-F4CB-0443-81E9-F430A33DE14E}" type="pres">
      <dgm:prSet presAssocID="{A997F0C2-AD90-4762-B6BF-EFC851FACE10}" presName="L1TextContainer" presStyleLbl="revTx" presStyleIdx="1" presStyleCnt="2">
        <dgm:presLayoutVars>
          <dgm:chMax val="1"/>
          <dgm:chPref val="1"/>
          <dgm:bulletEnabled val="1"/>
        </dgm:presLayoutVars>
      </dgm:prSet>
      <dgm:spPr/>
    </dgm:pt>
    <dgm:pt modelId="{7F8678F8-B3EB-7C4D-BE1C-72ABD601E94A}" type="pres">
      <dgm:prSet presAssocID="{A997F0C2-AD90-4762-B6BF-EFC851FACE10}" presName="L2TextContainerWrapper" presStyleCnt="0">
        <dgm:presLayoutVars>
          <dgm:chMax val="0"/>
          <dgm:chPref val="0"/>
          <dgm:bulletEnabled val="1"/>
        </dgm:presLayoutVars>
      </dgm:prSet>
      <dgm:spPr/>
    </dgm:pt>
    <dgm:pt modelId="{7BA0E5A0-01F3-9D44-8AC0-342D3ED41D3D}" type="pres">
      <dgm:prSet presAssocID="{A997F0C2-AD90-4762-B6BF-EFC851FACE10}" presName="L2TextContainer" presStyleLbl="bgAcc1" presStyleIdx="1" presStyleCnt="2"/>
      <dgm:spPr/>
    </dgm:pt>
    <dgm:pt modelId="{568DCFC8-7469-4844-81C0-F707891A1E2C}" type="pres">
      <dgm:prSet presAssocID="{A997F0C2-AD90-4762-B6BF-EFC851FACE10}" presName="FlexibleEmptyPlaceHolder" presStyleCnt="0"/>
      <dgm:spPr/>
    </dgm:pt>
    <dgm:pt modelId="{4EAFF454-E0A7-2945-9862-C22CACF47E9D}" type="pres">
      <dgm:prSet presAssocID="{A997F0C2-AD90-4762-B6BF-EFC851FACE10}" presName="ConnectLine" presStyleLbl="sibTrans1D1" presStyleIdx="1" presStyleCnt="2"/>
      <dgm:spPr>
        <a:noFill/>
        <a:ln w="6350" cap="flat" cmpd="sng" algn="ctr">
          <a:solidFill>
            <a:schemeClr val="accent2">
              <a:hueOff val="-1455363"/>
              <a:satOff val="-83928"/>
              <a:lumOff val="8628"/>
              <a:alphaOff val="0"/>
            </a:schemeClr>
          </a:solidFill>
          <a:prstDash val="dash"/>
          <a:miter lim="800000"/>
        </a:ln>
        <a:effectLst/>
      </dgm:spPr>
    </dgm:pt>
    <dgm:pt modelId="{C979E8DF-1CEB-B442-B0E3-A6DBC1044775}" type="pres">
      <dgm:prSet presAssocID="{A997F0C2-AD90-4762-B6BF-EFC851FACE10}" presName="ConnectorPoint" presStyleLbl="alignNode1" presStyleIdx="1" presStyleCnt="2"/>
      <dgm:spPr/>
    </dgm:pt>
    <dgm:pt modelId="{EA93DF0F-C9DE-8544-85B7-A44D79FB93A0}" type="pres">
      <dgm:prSet presAssocID="{A997F0C2-AD90-4762-B6BF-EFC851FACE10}" presName="EmptyPlaceHolder" presStyleCnt="0"/>
      <dgm:spPr/>
    </dgm:pt>
  </dgm:ptLst>
  <dgm:cxnLst>
    <dgm:cxn modelId="{202C8944-FC82-E54A-83F9-C00B5C78BC6F}" type="presOf" srcId="{A997F0C2-AD90-4762-B6BF-EFC851FACE10}" destId="{6F3073CE-F4CB-0443-81E9-F430A33DE14E}" srcOrd="0" destOrd="0" presId="urn:microsoft.com/office/officeart/2016/7/layout/BasicTimeline"/>
    <dgm:cxn modelId="{3D87434E-7139-FB45-89E5-067CDDFDD817}" type="presOf" srcId="{023AB329-3267-451F-9B7B-A1A92F9DE888}" destId="{E5AB5447-F827-3849-AAD2-F1D8BC5753D6}" srcOrd="0" destOrd="0" presId="urn:microsoft.com/office/officeart/2016/7/layout/BasicTimeline"/>
    <dgm:cxn modelId="{68041B5D-BC1B-486C-AF90-E07D561F4B77}" srcId="{023AB329-3267-451F-9B7B-A1A92F9DE888}" destId="{0F186DD9-6F73-4F97-823B-786187B8FB8B}" srcOrd="0" destOrd="0" parTransId="{B2AEAA36-BC79-4DA3-8497-8E2B9054E37F}" sibTransId="{A2FDBBC5-1457-4E54-B55D-30D26549AEE1}"/>
    <dgm:cxn modelId="{A2383A7A-DC23-484B-9F0E-B23D2D63CAAF}" srcId="{0F186DD9-6F73-4F97-823B-786187B8FB8B}" destId="{3EC1303A-5DF6-4B66-83AD-B63A1FA0C332}" srcOrd="0" destOrd="0" parTransId="{313C9F5A-42A8-47E0-92DF-1B4D18858228}" sibTransId="{102B46E7-80EA-4C80-9E53-1784EE84E337}"/>
    <dgm:cxn modelId="{EB0CA183-09A9-A842-98AD-FB124DA02E16}" type="presOf" srcId="{0F186DD9-6F73-4F97-823B-786187B8FB8B}" destId="{9111A373-42FF-1D4F-BA6F-4C9171FBC0EE}" srcOrd="0" destOrd="0" presId="urn:microsoft.com/office/officeart/2016/7/layout/BasicTimeline"/>
    <dgm:cxn modelId="{93C88287-FCA0-4A3D-8995-37863D5C5C61}" srcId="{023AB329-3267-451F-9B7B-A1A92F9DE888}" destId="{A997F0C2-AD90-4762-B6BF-EFC851FACE10}" srcOrd="1" destOrd="0" parTransId="{90900596-176D-4D7E-9435-47D5F3DC5CE1}" sibTransId="{0CD9E083-AB16-4BC3-92C9-0F17D047C20F}"/>
    <dgm:cxn modelId="{F58CFDD8-9CAF-B34C-A87B-3AB9D4D91B35}" type="presOf" srcId="{4C5E2405-0193-42DA-AEFE-6E90DE5F6AC3}" destId="{7BA0E5A0-01F3-9D44-8AC0-342D3ED41D3D}" srcOrd="0" destOrd="0" presId="urn:microsoft.com/office/officeart/2016/7/layout/BasicTimeline"/>
    <dgm:cxn modelId="{B20856E9-44C2-4C26-9BB5-3902B9EFDBEC}" srcId="{A997F0C2-AD90-4762-B6BF-EFC851FACE10}" destId="{4C5E2405-0193-42DA-AEFE-6E90DE5F6AC3}" srcOrd="0" destOrd="0" parTransId="{BBC4DC57-9939-4997-949F-9DFA7D736A35}" sibTransId="{C80C6E1D-C259-475D-BE15-EF11998BD652}"/>
    <dgm:cxn modelId="{169E9BF5-00DF-CF4F-9E46-AA87477F720A}" type="presOf" srcId="{3EC1303A-5DF6-4B66-83AD-B63A1FA0C332}" destId="{FB018850-F565-8443-A92A-DFEE8565E376}" srcOrd="0" destOrd="0" presId="urn:microsoft.com/office/officeart/2016/7/layout/BasicTimeline"/>
    <dgm:cxn modelId="{68E68C83-18F9-F848-8CC3-6834C9DF1927}" type="presParOf" srcId="{E5AB5447-F827-3849-AAD2-F1D8BC5753D6}" destId="{EF6A3E38-9C2A-AD47-9F91-E887E0CAAD80}" srcOrd="0" destOrd="0" presId="urn:microsoft.com/office/officeart/2016/7/layout/BasicTimeline"/>
    <dgm:cxn modelId="{99D2CE02-BFE3-8340-8F95-E2F76311AFF8}" type="presParOf" srcId="{E5AB5447-F827-3849-AAD2-F1D8BC5753D6}" destId="{FE82CA6D-2119-F54A-888A-A39E844BC93F}" srcOrd="1" destOrd="0" presId="urn:microsoft.com/office/officeart/2016/7/layout/BasicTimeline"/>
    <dgm:cxn modelId="{396D9F2F-43DE-404E-AC98-AA750F05F0F3}" type="presParOf" srcId="{FE82CA6D-2119-F54A-888A-A39E844BC93F}" destId="{3EA356DE-2C32-E547-AE9B-B9C930ACD01D}" srcOrd="0" destOrd="0" presId="urn:microsoft.com/office/officeart/2016/7/layout/BasicTimeline"/>
    <dgm:cxn modelId="{D1692B6F-1475-6348-AC67-4052EB6D2D48}" type="presParOf" srcId="{3EA356DE-2C32-E547-AE9B-B9C930ACD01D}" destId="{9111A373-42FF-1D4F-BA6F-4C9171FBC0EE}" srcOrd="0" destOrd="0" presId="urn:microsoft.com/office/officeart/2016/7/layout/BasicTimeline"/>
    <dgm:cxn modelId="{E570378F-5F3B-604C-AF98-BFCBB90791E7}" type="presParOf" srcId="{3EA356DE-2C32-E547-AE9B-B9C930ACD01D}" destId="{DD484D7E-1F4D-EB44-9C76-7967359E2E51}" srcOrd="1" destOrd="0" presId="urn:microsoft.com/office/officeart/2016/7/layout/BasicTimeline"/>
    <dgm:cxn modelId="{CF188414-11C3-404E-AACB-BE9201C97C3C}" type="presParOf" srcId="{DD484D7E-1F4D-EB44-9C76-7967359E2E51}" destId="{FB018850-F565-8443-A92A-DFEE8565E376}" srcOrd="0" destOrd="0" presId="urn:microsoft.com/office/officeart/2016/7/layout/BasicTimeline"/>
    <dgm:cxn modelId="{5E0290E5-49A0-A441-876C-8C8EB8C60FE5}" type="presParOf" srcId="{DD484D7E-1F4D-EB44-9C76-7967359E2E51}" destId="{D562478D-AA5E-7043-8C38-5B51A0BAF58F}" srcOrd="1" destOrd="0" presId="urn:microsoft.com/office/officeart/2016/7/layout/BasicTimeline"/>
    <dgm:cxn modelId="{0A93AF0F-9336-5944-A53C-4E47A376DB1A}" type="presParOf" srcId="{3EA356DE-2C32-E547-AE9B-B9C930ACD01D}" destId="{B7E8A957-AF9D-AD4C-87B4-C1C7F14009CA}" srcOrd="2" destOrd="0" presId="urn:microsoft.com/office/officeart/2016/7/layout/BasicTimeline"/>
    <dgm:cxn modelId="{BC0147BA-A34C-F94C-A4A4-CB2625866C8F}" type="presParOf" srcId="{3EA356DE-2C32-E547-AE9B-B9C930ACD01D}" destId="{44118F98-DED0-574A-AAF8-1324E498A5CE}" srcOrd="3" destOrd="0" presId="urn:microsoft.com/office/officeart/2016/7/layout/BasicTimeline"/>
    <dgm:cxn modelId="{65B29237-D13B-3546-9777-D5AACEA8F169}" type="presParOf" srcId="{3EA356DE-2C32-E547-AE9B-B9C930ACD01D}" destId="{B3479850-2301-3641-88D2-5097ED06F113}" srcOrd="4" destOrd="0" presId="urn:microsoft.com/office/officeart/2016/7/layout/BasicTimeline"/>
    <dgm:cxn modelId="{DE555D65-51F4-AF48-A280-16F337E3045D}" type="presParOf" srcId="{FE82CA6D-2119-F54A-888A-A39E844BC93F}" destId="{BD713887-3F0E-ED41-84FD-8DA4159F491A}" srcOrd="1" destOrd="0" presId="urn:microsoft.com/office/officeart/2016/7/layout/BasicTimeline"/>
    <dgm:cxn modelId="{F8C2D99D-E001-5A4A-9B9E-16F35FE61058}" type="presParOf" srcId="{FE82CA6D-2119-F54A-888A-A39E844BC93F}" destId="{EC2395E3-25C0-5B44-AC48-4694A0057208}" srcOrd="2" destOrd="0" presId="urn:microsoft.com/office/officeart/2016/7/layout/BasicTimeline"/>
    <dgm:cxn modelId="{B6FC95A7-44E7-4F4D-A8B9-B400BF20F326}" type="presParOf" srcId="{EC2395E3-25C0-5B44-AC48-4694A0057208}" destId="{6F3073CE-F4CB-0443-81E9-F430A33DE14E}" srcOrd="0" destOrd="0" presId="urn:microsoft.com/office/officeart/2016/7/layout/BasicTimeline"/>
    <dgm:cxn modelId="{F353FDA9-E5CA-EE48-9B4E-5531BD5FB331}" type="presParOf" srcId="{EC2395E3-25C0-5B44-AC48-4694A0057208}" destId="{7F8678F8-B3EB-7C4D-BE1C-72ABD601E94A}" srcOrd="1" destOrd="0" presId="urn:microsoft.com/office/officeart/2016/7/layout/BasicTimeline"/>
    <dgm:cxn modelId="{A2A0CE34-31CF-FF44-84D8-84171D9D5901}" type="presParOf" srcId="{7F8678F8-B3EB-7C4D-BE1C-72ABD601E94A}" destId="{7BA0E5A0-01F3-9D44-8AC0-342D3ED41D3D}" srcOrd="0" destOrd="0" presId="urn:microsoft.com/office/officeart/2016/7/layout/BasicTimeline"/>
    <dgm:cxn modelId="{A218DD50-9295-D745-8A77-CA51EBAFDD2F}" type="presParOf" srcId="{7F8678F8-B3EB-7C4D-BE1C-72ABD601E94A}" destId="{568DCFC8-7469-4844-81C0-F707891A1E2C}" srcOrd="1" destOrd="0" presId="urn:microsoft.com/office/officeart/2016/7/layout/BasicTimeline"/>
    <dgm:cxn modelId="{5A698965-E338-A14D-A94B-425D7DC5D9DA}" type="presParOf" srcId="{EC2395E3-25C0-5B44-AC48-4694A0057208}" destId="{4EAFF454-E0A7-2945-9862-C22CACF47E9D}" srcOrd="2" destOrd="0" presId="urn:microsoft.com/office/officeart/2016/7/layout/BasicTimeline"/>
    <dgm:cxn modelId="{2CBBFFB4-48B0-8A48-B854-DAC871E6C16A}" type="presParOf" srcId="{EC2395E3-25C0-5B44-AC48-4694A0057208}" destId="{C979E8DF-1CEB-B442-B0E3-A6DBC1044775}" srcOrd="3" destOrd="0" presId="urn:microsoft.com/office/officeart/2016/7/layout/BasicTimeline"/>
    <dgm:cxn modelId="{61762C81-AE8C-5945-A637-4BC1BA97F140}" type="presParOf" srcId="{EC2395E3-25C0-5B44-AC48-4694A0057208}" destId="{EA93DF0F-C9DE-8544-85B7-A44D79FB93A0}"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D374B-C3ED-8540-AC62-3DCB734C48CD}">
      <dsp:nvSpPr>
        <dsp:cNvPr id="0" name=""/>
        <dsp:cNvSpPr/>
      </dsp:nvSpPr>
      <dsp:spPr>
        <a:xfrm>
          <a:off x="0" y="1038821"/>
          <a:ext cx="3466703" cy="20800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American officials encouraged the development of atomic weapons like the ones that had ended World War II. Thus began a deadly arms race. </a:t>
          </a:r>
        </a:p>
      </dsp:txBody>
      <dsp:txXfrm>
        <a:off x="0" y="1038821"/>
        <a:ext cx="3466703" cy="2080021"/>
      </dsp:txXfrm>
    </dsp:sp>
    <dsp:sp modelId="{EB6CD9E9-B0A5-C345-9CDA-077E87BB9ABC}">
      <dsp:nvSpPr>
        <dsp:cNvPr id="0" name=""/>
        <dsp:cNvSpPr/>
      </dsp:nvSpPr>
      <dsp:spPr>
        <a:xfrm>
          <a:off x="3813373" y="1038821"/>
          <a:ext cx="3466703" cy="2080021"/>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In 1949, the Soviets tested an atom bomb of their own. </a:t>
          </a:r>
        </a:p>
      </dsp:txBody>
      <dsp:txXfrm>
        <a:off x="3813373" y="1038821"/>
        <a:ext cx="3466703" cy="2080021"/>
      </dsp:txXfrm>
    </dsp:sp>
    <dsp:sp modelId="{DB654654-1401-5D4B-A5A5-C610A2408636}">
      <dsp:nvSpPr>
        <dsp:cNvPr id="0" name=""/>
        <dsp:cNvSpPr/>
      </dsp:nvSpPr>
      <dsp:spPr>
        <a:xfrm>
          <a:off x="7626746" y="1038821"/>
          <a:ext cx="3466703" cy="2080021"/>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In response, President Truman announced that the United States would build an even more destructive atomic weapon: the hydrogen bomb, or “superbomb.” Stalin followed suit.</a:t>
          </a:r>
        </a:p>
      </dsp:txBody>
      <dsp:txXfrm>
        <a:off x="7626746" y="1038821"/>
        <a:ext cx="3466703" cy="20800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ADE9F-7469-FA41-8949-DB56F209D496}">
      <dsp:nvSpPr>
        <dsp:cNvPr id="0" name=""/>
        <dsp:cNvSpPr/>
      </dsp:nvSpPr>
      <dsp:spPr>
        <a:xfrm>
          <a:off x="0" y="486819"/>
          <a:ext cx="10515600" cy="10740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The ever-present threat of nuclear annihilation had a great impact on American domestic life as well. </a:t>
          </a:r>
        </a:p>
      </dsp:txBody>
      <dsp:txXfrm>
        <a:off x="52431" y="539250"/>
        <a:ext cx="10410738" cy="969198"/>
      </dsp:txXfrm>
    </dsp:sp>
    <dsp:sp modelId="{D7537B13-3254-E841-B89D-9BCD2D6525E2}">
      <dsp:nvSpPr>
        <dsp:cNvPr id="0" name=""/>
        <dsp:cNvSpPr/>
      </dsp:nvSpPr>
      <dsp:spPr>
        <a:xfrm>
          <a:off x="0" y="1638639"/>
          <a:ext cx="10515600" cy="10740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People built bomb shelters in their backyards. They practiced attack drills in schools and other public places. </a:t>
          </a:r>
        </a:p>
      </dsp:txBody>
      <dsp:txXfrm>
        <a:off x="52431" y="1691070"/>
        <a:ext cx="10410738" cy="969198"/>
      </dsp:txXfrm>
    </dsp:sp>
    <dsp:sp modelId="{DB92B575-56D0-F548-8AE5-B33C513E5D04}">
      <dsp:nvSpPr>
        <dsp:cNvPr id="0" name=""/>
        <dsp:cNvSpPr/>
      </dsp:nvSpPr>
      <dsp:spPr>
        <a:xfrm>
          <a:off x="0" y="2790459"/>
          <a:ext cx="10515600" cy="10740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The 1950s and 1960s saw an epidemic of popular films that horrified moviegoers with depictions of nuclear devastation and mutant creatures. </a:t>
          </a:r>
        </a:p>
      </dsp:txBody>
      <dsp:txXfrm>
        <a:off x="52431" y="2842890"/>
        <a:ext cx="10410738" cy="9691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D6C39-BD24-8449-8CC3-30358652818F}">
      <dsp:nvSpPr>
        <dsp:cNvPr id="0" name=""/>
        <dsp:cNvSpPr/>
      </dsp:nvSpPr>
      <dsp:spPr>
        <a:xfrm>
          <a:off x="0" y="1842"/>
          <a:ext cx="662050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ED77E8-2F5C-264B-B590-D69302C07FA5}">
      <dsp:nvSpPr>
        <dsp:cNvPr id="0" name=""/>
        <dsp:cNvSpPr/>
      </dsp:nvSpPr>
      <dsp:spPr>
        <a:xfrm>
          <a:off x="0" y="1842"/>
          <a:ext cx="6620505" cy="1256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On October 4, 1957, a Soviet R-7 intercontinental ballistic missile launched Sputnik (Russian for “traveling companion”), the world’s first artificial satellite and the first man-made object to be placed into the Earth’s orbit. </a:t>
          </a:r>
        </a:p>
      </dsp:txBody>
      <dsp:txXfrm>
        <a:off x="0" y="1842"/>
        <a:ext cx="6620505" cy="1256441"/>
      </dsp:txXfrm>
    </dsp:sp>
    <dsp:sp modelId="{8CC2E30B-BD28-8C41-9138-86F153894DA8}">
      <dsp:nvSpPr>
        <dsp:cNvPr id="0" name=""/>
        <dsp:cNvSpPr/>
      </dsp:nvSpPr>
      <dsp:spPr>
        <a:xfrm>
          <a:off x="0" y="1258284"/>
          <a:ext cx="6620505"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A195E1-C12B-C24A-99F7-DF246ECDDFB4}">
      <dsp:nvSpPr>
        <dsp:cNvPr id="0" name=""/>
        <dsp:cNvSpPr/>
      </dsp:nvSpPr>
      <dsp:spPr>
        <a:xfrm>
          <a:off x="0" y="1258284"/>
          <a:ext cx="6620505" cy="1256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In the United States, space was seen as the next frontier, a logical extension of the grand American tradition of exploration, and it was crucial not to lose too much ground to the Soviets. </a:t>
          </a:r>
        </a:p>
      </dsp:txBody>
      <dsp:txXfrm>
        <a:off x="0" y="1258284"/>
        <a:ext cx="6620505" cy="1256441"/>
      </dsp:txXfrm>
    </dsp:sp>
    <dsp:sp modelId="{8F36E1EF-9AC2-3844-BFE6-81DA714F7E97}">
      <dsp:nvSpPr>
        <dsp:cNvPr id="0" name=""/>
        <dsp:cNvSpPr/>
      </dsp:nvSpPr>
      <dsp:spPr>
        <a:xfrm>
          <a:off x="0" y="2514725"/>
          <a:ext cx="6620505"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A65277-FCB1-634F-8F90-D007271CC471}">
      <dsp:nvSpPr>
        <dsp:cNvPr id="0" name=""/>
        <dsp:cNvSpPr/>
      </dsp:nvSpPr>
      <dsp:spPr>
        <a:xfrm>
          <a:off x="0" y="2514725"/>
          <a:ext cx="6620505" cy="1256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In addition, this demonstration of the overwhelming power of the R-7 missile–seemingly capable of delivering a nuclear warhead into U.S. air space–made gathering intelligence about Soviet military activities particularly urgent.</a:t>
          </a:r>
        </a:p>
      </dsp:txBody>
      <dsp:txXfrm>
        <a:off x="0" y="2514725"/>
        <a:ext cx="6620505" cy="12564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8265B-0AD4-5F4E-A2A1-F1682C336FA9}">
      <dsp:nvSpPr>
        <dsp:cNvPr id="0" name=""/>
        <dsp:cNvSpPr/>
      </dsp:nvSpPr>
      <dsp:spPr>
        <a:xfrm>
          <a:off x="0" y="30662"/>
          <a:ext cx="6620505" cy="120458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 1958, the U.S. launched its own satellite, Explorer I, designed by the U.S. Army under the direction of rocket scientist Wernher von Braun. </a:t>
          </a:r>
        </a:p>
      </dsp:txBody>
      <dsp:txXfrm>
        <a:off x="58803" y="89465"/>
        <a:ext cx="6502899" cy="1086982"/>
      </dsp:txXfrm>
    </dsp:sp>
    <dsp:sp modelId="{45F48195-06F3-3B46-B8D9-79DD0FA845F8}">
      <dsp:nvSpPr>
        <dsp:cNvPr id="0" name=""/>
        <dsp:cNvSpPr/>
      </dsp:nvSpPr>
      <dsp:spPr>
        <a:xfrm>
          <a:off x="0" y="1284210"/>
          <a:ext cx="6620505" cy="1204588"/>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That same year, President Dwight Eisenhower signed a public order creating the National Aeronautics and Space Administration (NASA), a federal agency dedicated to space exploration, as well as several programs seeking to exploit the military potential of space. </a:t>
          </a:r>
        </a:p>
      </dsp:txBody>
      <dsp:txXfrm>
        <a:off x="58803" y="1343013"/>
        <a:ext cx="6502899" cy="1086982"/>
      </dsp:txXfrm>
    </dsp:sp>
    <dsp:sp modelId="{61371887-F3BD-DB44-B514-F185DA70EB5A}">
      <dsp:nvSpPr>
        <dsp:cNvPr id="0" name=""/>
        <dsp:cNvSpPr/>
      </dsp:nvSpPr>
      <dsp:spPr>
        <a:xfrm>
          <a:off x="0" y="2537759"/>
          <a:ext cx="6620505" cy="1204588"/>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Still, the Soviets were one step ahead, launching the first man into space in April 1961.</a:t>
          </a:r>
        </a:p>
      </dsp:txBody>
      <dsp:txXfrm>
        <a:off x="58803" y="2596562"/>
        <a:ext cx="6502899" cy="10869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A3E38-9C2A-AD47-9F91-E887E0CAAD80}">
      <dsp:nvSpPr>
        <dsp:cNvPr id="0" name=""/>
        <dsp:cNvSpPr/>
      </dsp:nvSpPr>
      <dsp:spPr>
        <a:xfrm>
          <a:off x="0" y="2267712"/>
          <a:ext cx="10506456" cy="0"/>
        </a:xfrm>
        <a:prstGeom prst="line">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9111A373-42FF-1D4F-BA6F-4C9171FBC0EE}">
      <dsp:nvSpPr>
        <dsp:cNvPr id="0" name=""/>
        <dsp:cNvSpPr/>
      </dsp:nvSpPr>
      <dsp:spPr>
        <a:xfrm>
          <a:off x="292621" y="2435522"/>
          <a:ext cx="4279739" cy="512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May</a:t>
          </a:r>
        </a:p>
      </dsp:txBody>
      <dsp:txXfrm>
        <a:off x="292621" y="2435522"/>
        <a:ext cx="4279739" cy="512502"/>
      </dsp:txXfrm>
    </dsp:sp>
    <dsp:sp modelId="{FB018850-F565-8443-A92A-DFEE8565E376}">
      <dsp:nvSpPr>
        <dsp:cNvPr id="0" name=""/>
        <dsp:cNvSpPr/>
      </dsp:nvSpPr>
      <dsp:spPr>
        <a:xfrm>
          <a:off x="820" y="608526"/>
          <a:ext cx="4863339" cy="797455"/>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That May, after Alan Shepard   become the first American man in space, President John F. Kennedy  (1917-1963) made the bold public claim that the U.S. would land a man on the moon by the end of the decade. </a:t>
          </a:r>
        </a:p>
      </dsp:txBody>
      <dsp:txXfrm>
        <a:off x="39749" y="647455"/>
        <a:ext cx="4785481" cy="719597"/>
      </dsp:txXfrm>
    </dsp:sp>
    <dsp:sp modelId="{B7E8A957-AF9D-AD4C-87B4-C1C7F14009CA}">
      <dsp:nvSpPr>
        <dsp:cNvPr id="0" name=""/>
        <dsp:cNvSpPr/>
      </dsp:nvSpPr>
      <dsp:spPr>
        <a:xfrm>
          <a:off x="2432490" y="1405981"/>
          <a:ext cx="0" cy="861730"/>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F3073CE-F4CB-0443-81E9-F430A33DE14E}">
      <dsp:nvSpPr>
        <dsp:cNvPr id="0" name=""/>
        <dsp:cNvSpPr/>
      </dsp:nvSpPr>
      <dsp:spPr>
        <a:xfrm>
          <a:off x="5934095" y="1587398"/>
          <a:ext cx="4279739" cy="512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20 July 1969</a:t>
          </a:r>
        </a:p>
      </dsp:txBody>
      <dsp:txXfrm>
        <a:off x="5934095" y="1587398"/>
        <a:ext cx="4279739" cy="512502"/>
      </dsp:txXfrm>
    </dsp:sp>
    <dsp:sp modelId="{44118F98-DED0-574A-AAF8-1324E498A5CE}">
      <dsp:nvSpPr>
        <dsp:cNvPr id="0" name=""/>
        <dsp:cNvSpPr/>
      </dsp:nvSpPr>
      <dsp:spPr>
        <a:xfrm>
          <a:off x="2398475" y="2233696"/>
          <a:ext cx="68031" cy="6803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A0E5A0-01F3-9D44-8AC0-342D3ED41D3D}">
      <dsp:nvSpPr>
        <dsp:cNvPr id="0" name=""/>
        <dsp:cNvSpPr/>
      </dsp:nvSpPr>
      <dsp:spPr>
        <a:xfrm>
          <a:off x="5642295" y="3129442"/>
          <a:ext cx="4863339" cy="990777"/>
        </a:xfrm>
        <a:prstGeom prst="round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His prediction came true on July 20, 1969, when Neil Armstrong  of NASA’s Apollo 11 mission , became the first man to set foot on the moon, effectively winning the Space Race for the Americans. </a:t>
          </a:r>
          <a:br>
            <a:rPr lang="en-US" sz="1200" kern="1200"/>
          </a:br>
          <a:endParaRPr lang="en-US" sz="1200" kern="1200"/>
        </a:p>
      </dsp:txBody>
      <dsp:txXfrm>
        <a:off x="5690661" y="3177808"/>
        <a:ext cx="4766607" cy="894045"/>
      </dsp:txXfrm>
    </dsp:sp>
    <dsp:sp modelId="{4EAFF454-E0A7-2945-9862-C22CACF47E9D}">
      <dsp:nvSpPr>
        <dsp:cNvPr id="0" name=""/>
        <dsp:cNvSpPr/>
      </dsp:nvSpPr>
      <dsp:spPr>
        <a:xfrm>
          <a:off x="8073965" y="2267711"/>
          <a:ext cx="0" cy="861730"/>
        </a:xfrm>
        <a:prstGeom prst="line">
          <a:avLst/>
        </a:prstGeom>
        <a:noFill/>
        <a:ln w="6350" cap="flat" cmpd="sng" algn="ctr">
          <a:solidFill>
            <a:schemeClr val="accent2">
              <a:hueOff val="-1455363"/>
              <a:satOff val="-83928"/>
              <a:lumOff val="8628"/>
              <a:alphaOff val="0"/>
            </a:schemeClr>
          </a:solidFill>
          <a:prstDash val="dash"/>
          <a:miter lim="800000"/>
        </a:ln>
        <a:effectLst/>
      </dsp:spPr>
      <dsp:style>
        <a:lnRef idx="1">
          <a:scrgbClr r="0" g="0" b="0"/>
        </a:lnRef>
        <a:fillRef idx="0">
          <a:scrgbClr r="0" g="0" b="0"/>
        </a:fillRef>
        <a:effectRef idx="0">
          <a:scrgbClr r="0" g="0" b="0"/>
        </a:effectRef>
        <a:fontRef idx="minor"/>
      </dsp:style>
    </dsp:sp>
    <dsp:sp modelId="{C979E8DF-1CEB-B442-B0E3-A6DBC1044775}">
      <dsp:nvSpPr>
        <dsp:cNvPr id="0" name=""/>
        <dsp:cNvSpPr/>
      </dsp:nvSpPr>
      <dsp:spPr>
        <a:xfrm>
          <a:off x="8039949" y="2233696"/>
          <a:ext cx="68031" cy="68031"/>
        </a:xfrm>
        <a:prstGeom prst="ellips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88BE1F-C7A4-FB45-9CA9-C999A2831C1D}" type="datetimeFigureOut">
              <a:rPr lang="en-US" smtClean="0"/>
              <a:t>4/25/21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9AEFD0-3A22-424A-B173-9A0CE137F1E7}" type="slidenum">
              <a:rPr lang="en-US" smtClean="0"/>
              <a:t>‹#›</a:t>
            </a:fld>
            <a:endParaRPr lang="en-US"/>
          </a:p>
        </p:txBody>
      </p:sp>
    </p:spTree>
    <p:extLst>
      <p:ext uri="{BB962C8B-B14F-4D97-AF65-F5344CB8AC3E}">
        <p14:creationId xmlns:p14="http://schemas.microsoft.com/office/powerpoint/2010/main" val="2331015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www.history.com</a:t>
            </a:r>
            <a:r>
              <a:rPr lang="en-US" dirty="0"/>
              <a:t>/topics/cold-war/cold-war-history</a:t>
            </a:r>
          </a:p>
        </p:txBody>
      </p:sp>
      <p:sp>
        <p:nvSpPr>
          <p:cNvPr id="4" name="Slide Number Placeholder 3"/>
          <p:cNvSpPr>
            <a:spLocks noGrp="1"/>
          </p:cNvSpPr>
          <p:nvPr>
            <p:ph type="sldNum" sz="quarter" idx="5"/>
          </p:nvPr>
        </p:nvSpPr>
        <p:spPr/>
        <p:txBody>
          <a:bodyPr/>
          <a:lstStyle/>
          <a:p>
            <a:fld id="{F29AEFD0-3A22-424A-B173-9A0CE137F1E7}" type="slidenum">
              <a:rPr lang="en-US" smtClean="0"/>
              <a:t>3</a:t>
            </a:fld>
            <a:endParaRPr lang="en-US"/>
          </a:p>
        </p:txBody>
      </p:sp>
    </p:spTree>
    <p:extLst>
      <p:ext uri="{BB962C8B-B14F-4D97-AF65-F5344CB8AC3E}">
        <p14:creationId xmlns:p14="http://schemas.microsoft.com/office/powerpoint/2010/main" val="773165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www.pbs.org</a:t>
            </a:r>
            <a:r>
              <a:rPr lang="en-US" dirty="0"/>
              <a:t>/</a:t>
            </a:r>
            <a:r>
              <a:rPr lang="en-US" dirty="0" err="1"/>
              <a:t>redfiles</a:t>
            </a:r>
            <a:r>
              <a:rPr lang="en-US" dirty="0"/>
              <a:t>/prop/deep/</a:t>
            </a:r>
            <a:r>
              <a:rPr lang="en-US" dirty="0" err="1"/>
              <a:t>prop_deep_maps.htm</a:t>
            </a:r>
            <a:endParaRPr lang="en-US" dirty="0"/>
          </a:p>
          <a:p>
            <a:r>
              <a:rPr lang="en-US" dirty="0"/>
              <a:t>https://</a:t>
            </a:r>
            <a:r>
              <a:rPr lang="en-US" dirty="0" err="1"/>
              <a:t>www.newworldencyclopedia.org</a:t>
            </a:r>
            <a:r>
              <a:rPr lang="en-US" dirty="0"/>
              <a:t>/entry/</a:t>
            </a:r>
            <a:r>
              <a:rPr lang="en-US" dirty="0" err="1"/>
              <a:t>Iron_curtain</a:t>
            </a:r>
            <a:endParaRPr lang="en-US" dirty="0"/>
          </a:p>
        </p:txBody>
      </p:sp>
      <p:sp>
        <p:nvSpPr>
          <p:cNvPr id="4" name="Slide Number Placeholder 3"/>
          <p:cNvSpPr>
            <a:spLocks noGrp="1"/>
          </p:cNvSpPr>
          <p:nvPr>
            <p:ph type="sldNum" sz="quarter" idx="5"/>
          </p:nvPr>
        </p:nvSpPr>
        <p:spPr/>
        <p:txBody>
          <a:bodyPr/>
          <a:lstStyle/>
          <a:p>
            <a:fld id="{F29AEFD0-3A22-424A-B173-9A0CE137F1E7}" type="slidenum">
              <a:rPr lang="en-US" smtClean="0"/>
              <a:t>15</a:t>
            </a:fld>
            <a:endParaRPr lang="en-US"/>
          </a:p>
        </p:txBody>
      </p:sp>
    </p:spTree>
    <p:extLst>
      <p:ext uri="{BB962C8B-B14F-4D97-AF65-F5344CB8AC3E}">
        <p14:creationId xmlns:p14="http://schemas.microsoft.com/office/powerpoint/2010/main" val="4192215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00FFE-B2CB-3C4E-8D45-07FF3778E8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0E1C0C-84DC-2948-93F1-728274C127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DAFB4F-E374-4147-A8F5-5B80A183E0CB}"/>
              </a:ext>
            </a:extLst>
          </p:cNvPr>
          <p:cNvSpPr>
            <a:spLocks noGrp="1"/>
          </p:cNvSpPr>
          <p:nvPr>
            <p:ph type="dt" sz="half" idx="10"/>
          </p:nvPr>
        </p:nvSpPr>
        <p:spPr/>
        <p:txBody>
          <a:bodyPr/>
          <a:lstStyle/>
          <a:p>
            <a:fld id="{2040A27E-25D6-B448-B658-ABDF259AC28D}" type="datetimeFigureOut">
              <a:rPr lang="en-US" smtClean="0"/>
              <a:t>4/25/21</a:t>
            </a:fld>
            <a:endParaRPr lang="en-US"/>
          </a:p>
        </p:txBody>
      </p:sp>
      <p:sp>
        <p:nvSpPr>
          <p:cNvPr id="5" name="Footer Placeholder 4">
            <a:extLst>
              <a:ext uri="{FF2B5EF4-FFF2-40B4-BE49-F238E27FC236}">
                <a16:creationId xmlns:a16="http://schemas.microsoft.com/office/drawing/2014/main" id="{EFD2DB50-5A7F-EF49-8D89-B6133F5434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EAFD2E-32DB-BF47-959F-5D6CF1471B7C}"/>
              </a:ext>
            </a:extLst>
          </p:cNvPr>
          <p:cNvSpPr>
            <a:spLocks noGrp="1"/>
          </p:cNvSpPr>
          <p:nvPr>
            <p:ph type="sldNum" sz="quarter" idx="12"/>
          </p:nvPr>
        </p:nvSpPr>
        <p:spPr/>
        <p:txBody>
          <a:bodyPr/>
          <a:lstStyle/>
          <a:p>
            <a:fld id="{E1944A8C-3647-2642-A4D8-B6E934EBF55D}" type="slidenum">
              <a:rPr lang="en-US" smtClean="0"/>
              <a:t>‹#›</a:t>
            </a:fld>
            <a:endParaRPr lang="en-US"/>
          </a:p>
        </p:txBody>
      </p:sp>
    </p:spTree>
    <p:extLst>
      <p:ext uri="{BB962C8B-B14F-4D97-AF65-F5344CB8AC3E}">
        <p14:creationId xmlns:p14="http://schemas.microsoft.com/office/powerpoint/2010/main" val="3155175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00ABF-2B7D-4A44-9C9C-C0F3777BD6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3791F7-6D9B-3E41-A444-9D24093273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D3AF9E-4896-8847-A718-74C7062DCABF}"/>
              </a:ext>
            </a:extLst>
          </p:cNvPr>
          <p:cNvSpPr>
            <a:spLocks noGrp="1"/>
          </p:cNvSpPr>
          <p:nvPr>
            <p:ph type="dt" sz="half" idx="10"/>
          </p:nvPr>
        </p:nvSpPr>
        <p:spPr/>
        <p:txBody>
          <a:bodyPr/>
          <a:lstStyle/>
          <a:p>
            <a:fld id="{2040A27E-25D6-B448-B658-ABDF259AC28D}" type="datetimeFigureOut">
              <a:rPr lang="en-US" smtClean="0"/>
              <a:t>4/25/21</a:t>
            </a:fld>
            <a:endParaRPr lang="en-US"/>
          </a:p>
        </p:txBody>
      </p:sp>
      <p:sp>
        <p:nvSpPr>
          <p:cNvPr id="5" name="Footer Placeholder 4">
            <a:extLst>
              <a:ext uri="{FF2B5EF4-FFF2-40B4-BE49-F238E27FC236}">
                <a16:creationId xmlns:a16="http://schemas.microsoft.com/office/drawing/2014/main" id="{42E0DB64-9867-324B-B478-188EF2B6F2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13D5C7-1410-BF45-A5A7-10BB4E2F5218}"/>
              </a:ext>
            </a:extLst>
          </p:cNvPr>
          <p:cNvSpPr>
            <a:spLocks noGrp="1"/>
          </p:cNvSpPr>
          <p:nvPr>
            <p:ph type="sldNum" sz="quarter" idx="12"/>
          </p:nvPr>
        </p:nvSpPr>
        <p:spPr/>
        <p:txBody>
          <a:bodyPr/>
          <a:lstStyle/>
          <a:p>
            <a:fld id="{E1944A8C-3647-2642-A4D8-B6E934EBF55D}" type="slidenum">
              <a:rPr lang="en-US" smtClean="0"/>
              <a:t>‹#›</a:t>
            </a:fld>
            <a:endParaRPr lang="en-US"/>
          </a:p>
        </p:txBody>
      </p:sp>
    </p:spTree>
    <p:extLst>
      <p:ext uri="{BB962C8B-B14F-4D97-AF65-F5344CB8AC3E}">
        <p14:creationId xmlns:p14="http://schemas.microsoft.com/office/powerpoint/2010/main" val="3023295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7A7C93-285D-7648-BB7F-9269352411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6DD238-1885-C144-A0B5-AE955693BB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BE602-778B-4B47-8B72-18A07E646957}"/>
              </a:ext>
            </a:extLst>
          </p:cNvPr>
          <p:cNvSpPr>
            <a:spLocks noGrp="1"/>
          </p:cNvSpPr>
          <p:nvPr>
            <p:ph type="dt" sz="half" idx="10"/>
          </p:nvPr>
        </p:nvSpPr>
        <p:spPr/>
        <p:txBody>
          <a:bodyPr/>
          <a:lstStyle/>
          <a:p>
            <a:fld id="{2040A27E-25D6-B448-B658-ABDF259AC28D}" type="datetimeFigureOut">
              <a:rPr lang="en-US" smtClean="0"/>
              <a:t>4/25/21</a:t>
            </a:fld>
            <a:endParaRPr lang="en-US"/>
          </a:p>
        </p:txBody>
      </p:sp>
      <p:sp>
        <p:nvSpPr>
          <p:cNvPr id="5" name="Footer Placeholder 4">
            <a:extLst>
              <a:ext uri="{FF2B5EF4-FFF2-40B4-BE49-F238E27FC236}">
                <a16:creationId xmlns:a16="http://schemas.microsoft.com/office/drawing/2014/main" id="{B97C1DDD-E71D-824C-BD36-3EF2C1FB9F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6F1986-8F84-7E40-9294-D316E0D52C10}"/>
              </a:ext>
            </a:extLst>
          </p:cNvPr>
          <p:cNvSpPr>
            <a:spLocks noGrp="1"/>
          </p:cNvSpPr>
          <p:nvPr>
            <p:ph type="sldNum" sz="quarter" idx="12"/>
          </p:nvPr>
        </p:nvSpPr>
        <p:spPr/>
        <p:txBody>
          <a:bodyPr/>
          <a:lstStyle/>
          <a:p>
            <a:fld id="{E1944A8C-3647-2642-A4D8-B6E934EBF55D}" type="slidenum">
              <a:rPr lang="en-US" smtClean="0"/>
              <a:t>‹#›</a:t>
            </a:fld>
            <a:endParaRPr lang="en-US"/>
          </a:p>
        </p:txBody>
      </p:sp>
    </p:spTree>
    <p:extLst>
      <p:ext uri="{BB962C8B-B14F-4D97-AF65-F5344CB8AC3E}">
        <p14:creationId xmlns:p14="http://schemas.microsoft.com/office/powerpoint/2010/main" val="47837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A7126-8E8E-5840-9609-ED21CD814E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21BCF0-3AD3-EE45-9B28-ECD6EF52B8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1ED106-8638-1949-8631-40F1AF6FA6C8}"/>
              </a:ext>
            </a:extLst>
          </p:cNvPr>
          <p:cNvSpPr>
            <a:spLocks noGrp="1"/>
          </p:cNvSpPr>
          <p:nvPr>
            <p:ph type="dt" sz="half" idx="10"/>
          </p:nvPr>
        </p:nvSpPr>
        <p:spPr/>
        <p:txBody>
          <a:bodyPr/>
          <a:lstStyle/>
          <a:p>
            <a:fld id="{2040A27E-25D6-B448-B658-ABDF259AC28D}" type="datetimeFigureOut">
              <a:rPr lang="en-US" smtClean="0"/>
              <a:t>4/25/21</a:t>
            </a:fld>
            <a:endParaRPr lang="en-US"/>
          </a:p>
        </p:txBody>
      </p:sp>
      <p:sp>
        <p:nvSpPr>
          <p:cNvPr id="5" name="Footer Placeholder 4">
            <a:extLst>
              <a:ext uri="{FF2B5EF4-FFF2-40B4-BE49-F238E27FC236}">
                <a16:creationId xmlns:a16="http://schemas.microsoft.com/office/drawing/2014/main" id="{10CB8193-1B33-0B4F-A659-814732478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440FCC-615A-5945-8AF1-8DB02F637769}"/>
              </a:ext>
            </a:extLst>
          </p:cNvPr>
          <p:cNvSpPr>
            <a:spLocks noGrp="1"/>
          </p:cNvSpPr>
          <p:nvPr>
            <p:ph type="sldNum" sz="quarter" idx="12"/>
          </p:nvPr>
        </p:nvSpPr>
        <p:spPr/>
        <p:txBody>
          <a:bodyPr/>
          <a:lstStyle/>
          <a:p>
            <a:fld id="{E1944A8C-3647-2642-A4D8-B6E934EBF55D}" type="slidenum">
              <a:rPr lang="en-US" smtClean="0"/>
              <a:t>‹#›</a:t>
            </a:fld>
            <a:endParaRPr lang="en-US"/>
          </a:p>
        </p:txBody>
      </p:sp>
    </p:spTree>
    <p:extLst>
      <p:ext uri="{BB962C8B-B14F-4D97-AF65-F5344CB8AC3E}">
        <p14:creationId xmlns:p14="http://schemas.microsoft.com/office/powerpoint/2010/main" val="1924978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7B3A5-B280-9548-B2A1-01A4A74DFF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52AD1C-5A9B-F34C-B7E8-8DABC25F6A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34AB20-5BDA-5F44-BDA8-B98EFD6BE552}"/>
              </a:ext>
            </a:extLst>
          </p:cNvPr>
          <p:cNvSpPr>
            <a:spLocks noGrp="1"/>
          </p:cNvSpPr>
          <p:nvPr>
            <p:ph type="dt" sz="half" idx="10"/>
          </p:nvPr>
        </p:nvSpPr>
        <p:spPr/>
        <p:txBody>
          <a:bodyPr/>
          <a:lstStyle/>
          <a:p>
            <a:fld id="{2040A27E-25D6-B448-B658-ABDF259AC28D}" type="datetimeFigureOut">
              <a:rPr lang="en-US" smtClean="0"/>
              <a:t>4/25/21</a:t>
            </a:fld>
            <a:endParaRPr lang="en-US"/>
          </a:p>
        </p:txBody>
      </p:sp>
      <p:sp>
        <p:nvSpPr>
          <p:cNvPr id="5" name="Footer Placeholder 4">
            <a:extLst>
              <a:ext uri="{FF2B5EF4-FFF2-40B4-BE49-F238E27FC236}">
                <a16:creationId xmlns:a16="http://schemas.microsoft.com/office/drawing/2014/main" id="{5C1DE8AE-618A-F24C-AFAF-3F4E148B3E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7EAFF-A39B-3D47-8799-117378FDD4C8}"/>
              </a:ext>
            </a:extLst>
          </p:cNvPr>
          <p:cNvSpPr>
            <a:spLocks noGrp="1"/>
          </p:cNvSpPr>
          <p:nvPr>
            <p:ph type="sldNum" sz="quarter" idx="12"/>
          </p:nvPr>
        </p:nvSpPr>
        <p:spPr/>
        <p:txBody>
          <a:bodyPr/>
          <a:lstStyle/>
          <a:p>
            <a:fld id="{E1944A8C-3647-2642-A4D8-B6E934EBF55D}" type="slidenum">
              <a:rPr lang="en-US" smtClean="0"/>
              <a:t>‹#›</a:t>
            </a:fld>
            <a:endParaRPr lang="en-US"/>
          </a:p>
        </p:txBody>
      </p:sp>
    </p:spTree>
    <p:extLst>
      <p:ext uri="{BB962C8B-B14F-4D97-AF65-F5344CB8AC3E}">
        <p14:creationId xmlns:p14="http://schemas.microsoft.com/office/powerpoint/2010/main" val="1189633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DA3FC-C805-FD49-A3F0-2EF5362BE7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FD9FCC-E713-1145-B1E7-F38A55016E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F20CA9-0BB1-EE4C-98E7-8427909897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7CBBF8-9BD2-C549-8816-FFC80E7F6E17}"/>
              </a:ext>
            </a:extLst>
          </p:cNvPr>
          <p:cNvSpPr>
            <a:spLocks noGrp="1"/>
          </p:cNvSpPr>
          <p:nvPr>
            <p:ph type="dt" sz="half" idx="10"/>
          </p:nvPr>
        </p:nvSpPr>
        <p:spPr/>
        <p:txBody>
          <a:bodyPr/>
          <a:lstStyle/>
          <a:p>
            <a:fld id="{2040A27E-25D6-B448-B658-ABDF259AC28D}" type="datetimeFigureOut">
              <a:rPr lang="en-US" smtClean="0"/>
              <a:t>4/25/21</a:t>
            </a:fld>
            <a:endParaRPr lang="en-US"/>
          </a:p>
        </p:txBody>
      </p:sp>
      <p:sp>
        <p:nvSpPr>
          <p:cNvPr id="6" name="Footer Placeholder 5">
            <a:extLst>
              <a:ext uri="{FF2B5EF4-FFF2-40B4-BE49-F238E27FC236}">
                <a16:creationId xmlns:a16="http://schemas.microsoft.com/office/drawing/2014/main" id="{76A60731-888C-4D49-873E-B0B6D2F22C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225D5-36E4-2B42-BFE9-4E658F345574}"/>
              </a:ext>
            </a:extLst>
          </p:cNvPr>
          <p:cNvSpPr>
            <a:spLocks noGrp="1"/>
          </p:cNvSpPr>
          <p:nvPr>
            <p:ph type="sldNum" sz="quarter" idx="12"/>
          </p:nvPr>
        </p:nvSpPr>
        <p:spPr/>
        <p:txBody>
          <a:bodyPr/>
          <a:lstStyle/>
          <a:p>
            <a:fld id="{E1944A8C-3647-2642-A4D8-B6E934EBF55D}" type="slidenum">
              <a:rPr lang="en-US" smtClean="0"/>
              <a:t>‹#›</a:t>
            </a:fld>
            <a:endParaRPr lang="en-US"/>
          </a:p>
        </p:txBody>
      </p:sp>
    </p:spTree>
    <p:extLst>
      <p:ext uri="{BB962C8B-B14F-4D97-AF65-F5344CB8AC3E}">
        <p14:creationId xmlns:p14="http://schemas.microsoft.com/office/powerpoint/2010/main" val="13427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B6212-DF67-4046-8436-59E85EC1B6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2521D4-14D1-4142-8728-1EE5D50169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0FC1D6-D6CC-6D40-8DD6-8E517A89B8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B20F1F-BD9C-374B-A712-BBDCFB97C2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5D654E-A4E0-954D-BF92-9BDF1E675E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92C6E7-EBC1-B440-BA7F-194AEBE3B0D3}"/>
              </a:ext>
            </a:extLst>
          </p:cNvPr>
          <p:cNvSpPr>
            <a:spLocks noGrp="1"/>
          </p:cNvSpPr>
          <p:nvPr>
            <p:ph type="dt" sz="half" idx="10"/>
          </p:nvPr>
        </p:nvSpPr>
        <p:spPr/>
        <p:txBody>
          <a:bodyPr/>
          <a:lstStyle/>
          <a:p>
            <a:fld id="{2040A27E-25D6-B448-B658-ABDF259AC28D}" type="datetimeFigureOut">
              <a:rPr lang="en-US" smtClean="0"/>
              <a:t>4/25/21</a:t>
            </a:fld>
            <a:endParaRPr lang="en-US"/>
          </a:p>
        </p:txBody>
      </p:sp>
      <p:sp>
        <p:nvSpPr>
          <p:cNvPr id="8" name="Footer Placeholder 7">
            <a:extLst>
              <a:ext uri="{FF2B5EF4-FFF2-40B4-BE49-F238E27FC236}">
                <a16:creationId xmlns:a16="http://schemas.microsoft.com/office/drawing/2014/main" id="{4A9EBB91-F61F-F14F-8F3F-C8DEAFD99A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D66D8C-11FA-6146-9377-69AA2112F86C}"/>
              </a:ext>
            </a:extLst>
          </p:cNvPr>
          <p:cNvSpPr>
            <a:spLocks noGrp="1"/>
          </p:cNvSpPr>
          <p:nvPr>
            <p:ph type="sldNum" sz="quarter" idx="12"/>
          </p:nvPr>
        </p:nvSpPr>
        <p:spPr/>
        <p:txBody>
          <a:bodyPr/>
          <a:lstStyle/>
          <a:p>
            <a:fld id="{E1944A8C-3647-2642-A4D8-B6E934EBF55D}" type="slidenum">
              <a:rPr lang="en-US" smtClean="0"/>
              <a:t>‹#›</a:t>
            </a:fld>
            <a:endParaRPr lang="en-US"/>
          </a:p>
        </p:txBody>
      </p:sp>
    </p:spTree>
    <p:extLst>
      <p:ext uri="{BB962C8B-B14F-4D97-AF65-F5344CB8AC3E}">
        <p14:creationId xmlns:p14="http://schemas.microsoft.com/office/powerpoint/2010/main" val="1520885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94C04-13EB-BC4B-8832-57C7402A44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172803-5EB7-E545-BD66-701B51803226}"/>
              </a:ext>
            </a:extLst>
          </p:cNvPr>
          <p:cNvSpPr>
            <a:spLocks noGrp="1"/>
          </p:cNvSpPr>
          <p:nvPr>
            <p:ph type="dt" sz="half" idx="10"/>
          </p:nvPr>
        </p:nvSpPr>
        <p:spPr/>
        <p:txBody>
          <a:bodyPr/>
          <a:lstStyle/>
          <a:p>
            <a:fld id="{2040A27E-25D6-B448-B658-ABDF259AC28D}" type="datetimeFigureOut">
              <a:rPr lang="en-US" smtClean="0"/>
              <a:t>4/25/21</a:t>
            </a:fld>
            <a:endParaRPr lang="en-US"/>
          </a:p>
        </p:txBody>
      </p:sp>
      <p:sp>
        <p:nvSpPr>
          <p:cNvPr id="4" name="Footer Placeholder 3">
            <a:extLst>
              <a:ext uri="{FF2B5EF4-FFF2-40B4-BE49-F238E27FC236}">
                <a16:creationId xmlns:a16="http://schemas.microsoft.com/office/drawing/2014/main" id="{D76A80E5-258A-324A-8AD5-E13CA80DE6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4CD1F1-CA0E-1149-97B9-CA0BFBF38F51}"/>
              </a:ext>
            </a:extLst>
          </p:cNvPr>
          <p:cNvSpPr>
            <a:spLocks noGrp="1"/>
          </p:cNvSpPr>
          <p:nvPr>
            <p:ph type="sldNum" sz="quarter" idx="12"/>
          </p:nvPr>
        </p:nvSpPr>
        <p:spPr/>
        <p:txBody>
          <a:bodyPr/>
          <a:lstStyle/>
          <a:p>
            <a:fld id="{E1944A8C-3647-2642-A4D8-B6E934EBF55D}" type="slidenum">
              <a:rPr lang="en-US" smtClean="0"/>
              <a:t>‹#›</a:t>
            </a:fld>
            <a:endParaRPr lang="en-US"/>
          </a:p>
        </p:txBody>
      </p:sp>
    </p:spTree>
    <p:extLst>
      <p:ext uri="{BB962C8B-B14F-4D97-AF65-F5344CB8AC3E}">
        <p14:creationId xmlns:p14="http://schemas.microsoft.com/office/powerpoint/2010/main" val="1746900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0F5D5C-35B3-654E-BA0D-E30B7A76DA3A}"/>
              </a:ext>
            </a:extLst>
          </p:cNvPr>
          <p:cNvSpPr>
            <a:spLocks noGrp="1"/>
          </p:cNvSpPr>
          <p:nvPr>
            <p:ph type="dt" sz="half" idx="10"/>
          </p:nvPr>
        </p:nvSpPr>
        <p:spPr/>
        <p:txBody>
          <a:bodyPr/>
          <a:lstStyle/>
          <a:p>
            <a:fld id="{2040A27E-25D6-B448-B658-ABDF259AC28D}" type="datetimeFigureOut">
              <a:rPr lang="en-US" smtClean="0"/>
              <a:t>4/25/21</a:t>
            </a:fld>
            <a:endParaRPr lang="en-US"/>
          </a:p>
        </p:txBody>
      </p:sp>
      <p:sp>
        <p:nvSpPr>
          <p:cNvPr id="3" name="Footer Placeholder 2">
            <a:extLst>
              <a:ext uri="{FF2B5EF4-FFF2-40B4-BE49-F238E27FC236}">
                <a16:creationId xmlns:a16="http://schemas.microsoft.com/office/drawing/2014/main" id="{133C7E61-38AB-944B-A593-74A4EB8DDD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FBD2A7-9E76-D347-BAD2-3C2362E33A58}"/>
              </a:ext>
            </a:extLst>
          </p:cNvPr>
          <p:cNvSpPr>
            <a:spLocks noGrp="1"/>
          </p:cNvSpPr>
          <p:nvPr>
            <p:ph type="sldNum" sz="quarter" idx="12"/>
          </p:nvPr>
        </p:nvSpPr>
        <p:spPr/>
        <p:txBody>
          <a:bodyPr/>
          <a:lstStyle/>
          <a:p>
            <a:fld id="{E1944A8C-3647-2642-A4D8-B6E934EBF55D}" type="slidenum">
              <a:rPr lang="en-US" smtClean="0"/>
              <a:t>‹#›</a:t>
            </a:fld>
            <a:endParaRPr lang="en-US"/>
          </a:p>
        </p:txBody>
      </p:sp>
    </p:spTree>
    <p:extLst>
      <p:ext uri="{BB962C8B-B14F-4D97-AF65-F5344CB8AC3E}">
        <p14:creationId xmlns:p14="http://schemas.microsoft.com/office/powerpoint/2010/main" val="3918654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906AD-AB7B-6641-9BC6-BC373B838A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8AA1BF-1EF2-D346-88D7-54761DB7E4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9E806C-1A35-1D44-AF27-A35DD36BDC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B0B91C-2564-9B49-ADB9-62E88488575B}"/>
              </a:ext>
            </a:extLst>
          </p:cNvPr>
          <p:cNvSpPr>
            <a:spLocks noGrp="1"/>
          </p:cNvSpPr>
          <p:nvPr>
            <p:ph type="dt" sz="half" idx="10"/>
          </p:nvPr>
        </p:nvSpPr>
        <p:spPr/>
        <p:txBody>
          <a:bodyPr/>
          <a:lstStyle/>
          <a:p>
            <a:fld id="{2040A27E-25D6-B448-B658-ABDF259AC28D}" type="datetimeFigureOut">
              <a:rPr lang="en-US" smtClean="0"/>
              <a:t>4/25/21</a:t>
            </a:fld>
            <a:endParaRPr lang="en-US"/>
          </a:p>
        </p:txBody>
      </p:sp>
      <p:sp>
        <p:nvSpPr>
          <p:cNvPr id="6" name="Footer Placeholder 5">
            <a:extLst>
              <a:ext uri="{FF2B5EF4-FFF2-40B4-BE49-F238E27FC236}">
                <a16:creationId xmlns:a16="http://schemas.microsoft.com/office/drawing/2014/main" id="{91352B97-FEA3-7646-B4DE-31F90AC134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935003-B78E-324A-8D7C-45220B26E284}"/>
              </a:ext>
            </a:extLst>
          </p:cNvPr>
          <p:cNvSpPr>
            <a:spLocks noGrp="1"/>
          </p:cNvSpPr>
          <p:nvPr>
            <p:ph type="sldNum" sz="quarter" idx="12"/>
          </p:nvPr>
        </p:nvSpPr>
        <p:spPr/>
        <p:txBody>
          <a:bodyPr/>
          <a:lstStyle/>
          <a:p>
            <a:fld id="{E1944A8C-3647-2642-A4D8-B6E934EBF55D}" type="slidenum">
              <a:rPr lang="en-US" smtClean="0"/>
              <a:t>‹#›</a:t>
            </a:fld>
            <a:endParaRPr lang="en-US"/>
          </a:p>
        </p:txBody>
      </p:sp>
    </p:spTree>
    <p:extLst>
      <p:ext uri="{BB962C8B-B14F-4D97-AF65-F5344CB8AC3E}">
        <p14:creationId xmlns:p14="http://schemas.microsoft.com/office/powerpoint/2010/main" val="2726270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8DCB9-A991-1A4A-A65B-A844D120E6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ECAF9C-A569-4946-AB14-05F1F72732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E4F29E-9F8F-BF42-AC76-677087A26F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D6B0D3-874F-F449-8064-BD72917D3752}"/>
              </a:ext>
            </a:extLst>
          </p:cNvPr>
          <p:cNvSpPr>
            <a:spLocks noGrp="1"/>
          </p:cNvSpPr>
          <p:nvPr>
            <p:ph type="dt" sz="half" idx="10"/>
          </p:nvPr>
        </p:nvSpPr>
        <p:spPr/>
        <p:txBody>
          <a:bodyPr/>
          <a:lstStyle/>
          <a:p>
            <a:fld id="{2040A27E-25D6-B448-B658-ABDF259AC28D}" type="datetimeFigureOut">
              <a:rPr lang="en-US" smtClean="0"/>
              <a:t>4/25/21</a:t>
            </a:fld>
            <a:endParaRPr lang="en-US"/>
          </a:p>
        </p:txBody>
      </p:sp>
      <p:sp>
        <p:nvSpPr>
          <p:cNvPr id="6" name="Footer Placeholder 5">
            <a:extLst>
              <a:ext uri="{FF2B5EF4-FFF2-40B4-BE49-F238E27FC236}">
                <a16:creationId xmlns:a16="http://schemas.microsoft.com/office/drawing/2014/main" id="{01DCDD91-6ED2-DA46-9AEF-E98589E7E7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E0BF6B-62D6-2641-B538-2F7F9252BC39}"/>
              </a:ext>
            </a:extLst>
          </p:cNvPr>
          <p:cNvSpPr>
            <a:spLocks noGrp="1"/>
          </p:cNvSpPr>
          <p:nvPr>
            <p:ph type="sldNum" sz="quarter" idx="12"/>
          </p:nvPr>
        </p:nvSpPr>
        <p:spPr/>
        <p:txBody>
          <a:bodyPr/>
          <a:lstStyle/>
          <a:p>
            <a:fld id="{E1944A8C-3647-2642-A4D8-B6E934EBF55D}" type="slidenum">
              <a:rPr lang="en-US" smtClean="0"/>
              <a:t>‹#›</a:t>
            </a:fld>
            <a:endParaRPr lang="en-US"/>
          </a:p>
        </p:txBody>
      </p:sp>
    </p:spTree>
    <p:extLst>
      <p:ext uri="{BB962C8B-B14F-4D97-AF65-F5344CB8AC3E}">
        <p14:creationId xmlns:p14="http://schemas.microsoft.com/office/powerpoint/2010/main" val="746569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1A0162-32D4-3849-8ED5-4CE5240C35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64E165-9F81-204D-A2F2-410BE98F1A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EA403-E1A7-5243-9FB3-EF2EC35210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0A27E-25D6-B448-B658-ABDF259AC28D}" type="datetimeFigureOut">
              <a:rPr lang="en-US" smtClean="0"/>
              <a:t>4/25/21</a:t>
            </a:fld>
            <a:endParaRPr lang="en-US"/>
          </a:p>
        </p:txBody>
      </p:sp>
      <p:sp>
        <p:nvSpPr>
          <p:cNvPr id="5" name="Footer Placeholder 4">
            <a:extLst>
              <a:ext uri="{FF2B5EF4-FFF2-40B4-BE49-F238E27FC236}">
                <a16:creationId xmlns:a16="http://schemas.microsoft.com/office/drawing/2014/main" id="{0DE98C26-BFFB-D542-ABA7-46C820E98A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B718BD-F3B8-A149-9145-92A3270E97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44A8C-3647-2642-A4D8-B6E934EBF55D}" type="slidenum">
              <a:rPr lang="en-US" smtClean="0"/>
              <a:t>‹#›</a:t>
            </a:fld>
            <a:endParaRPr lang="en-US"/>
          </a:p>
        </p:txBody>
      </p:sp>
    </p:spTree>
    <p:extLst>
      <p:ext uri="{BB962C8B-B14F-4D97-AF65-F5344CB8AC3E}">
        <p14:creationId xmlns:p14="http://schemas.microsoft.com/office/powerpoint/2010/main" val="19573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rowd of people holding signs&#10;&#10;Description automatically generated with low confidence">
            <a:extLst>
              <a:ext uri="{FF2B5EF4-FFF2-40B4-BE49-F238E27FC236}">
                <a16:creationId xmlns:a16="http://schemas.microsoft.com/office/drawing/2014/main" id="{964BCC3E-59D7-774D-9EB8-6E9CA1E44088}"/>
              </a:ext>
            </a:extLst>
          </p:cNvPr>
          <p:cNvPicPr>
            <a:picLocks noChangeAspect="1"/>
          </p:cNvPicPr>
          <p:nvPr/>
        </p:nvPicPr>
        <p:blipFill rotWithShape="1">
          <a:blip r:embed="rId2"/>
          <a:srcRect t="10000"/>
          <a:stretch/>
        </p:blipFill>
        <p:spPr>
          <a:xfrm>
            <a:off x="20" y="10"/>
            <a:ext cx="12191981" cy="6857990"/>
          </a:xfrm>
          <a:prstGeom prst="rect">
            <a:avLst/>
          </a:prstGeom>
        </p:spPr>
      </p:pic>
      <p:sp>
        <p:nvSpPr>
          <p:cNvPr id="12" name="Rectangle 1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2F9EEB-E65F-8E48-B45C-204351283B2B}"/>
              </a:ext>
            </a:extLst>
          </p:cNvPr>
          <p:cNvSpPr>
            <a:spLocks noGrp="1"/>
          </p:cNvSpPr>
          <p:nvPr>
            <p:ph type="ctrTitle"/>
          </p:nvPr>
        </p:nvSpPr>
        <p:spPr>
          <a:xfrm>
            <a:off x="404553" y="3091928"/>
            <a:ext cx="9078562" cy="2387600"/>
          </a:xfrm>
        </p:spPr>
        <p:txBody>
          <a:bodyPr>
            <a:normAutofit/>
          </a:bodyPr>
          <a:lstStyle/>
          <a:p>
            <a:pPr algn="l"/>
            <a:r>
              <a:rPr lang="en-US" sz="6600" dirty="0"/>
              <a:t>The Cold War (1947-1991)</a:t>
            </a:r>
          </a:p>
        </p:txBody>
      </p:sp>
      <p:sp>
        <p:nvSpPr>
          <p:cNvPr id="14" name="Rectangle: Rounded Corners 1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5646A64-4E45-E248-8131-7DFA1E66EA81}"/>
              </a:ext>
            </a:extLst>
          </p:cNvPr>
          <p:cNvSpPr>
            <a:spLocks noGrp="1"/>
          </p:cNvSpPr>
          <p:nvPr>
            <p:ph type="subTitle" idx="1"/>
          </p:nvPr>
        </p:nvSpPr>
        <p:spPr>
          <a:xfrm>
            <a:off x="404553" y="5624945"/>
            <a:ext cx="9078562" cy="592975"/>
          </a:xfrm>
        </p:spPr>
        <p:txBody>
          <a:bodyPr anchor="ctr">
            <a:normAutofit/>
          </a:bodyPr>
          <a:lstStyle/>
          <a:p>
            <a:pPr algn="l"/>
            <a:r>
              <a:rPr lang="en-US" dirty="0"/>
              <a:t>AKE 118 Dr. Gamze Kati </a:t>
            </a:r>
            <a:r>
              <a:rPr lang="en-US" dirty="0" err="1"/>
              <a:t>Gumus</a:t>
            </a:r>
            <a:endParaRPr lang="en-US"/>
          </a:p>
        </p:txBody>
      </p:sp>
    </p:spTree>
    <p:extLst>
      <p:ext uri="{BB962C8B-B14F-4D97-AF65-F5344CB8AC3E}">
        <p14:creationId xmlns:p14="http://schemas.microsoft.com/office/powerpoint/2010/main" val="204653759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wall with graffiti on it&#10;&#10;Description automatically generated with low confidence">
            <a:extLst>
              <a:ext uri="{FF2B5EF4-FFF2-40B4-BE49-F238E27FC236}">
                <a16:creationId xmlns:a16="http://schemas.microsoft.com/office/drawing/2014/main" id="{A3972C32-B53D-F544-A76F-8ED155101AA5}"/>
              </a:ext>
            </a:extLst>
          </p:cNvPr>
          <p:cNvPicPr>
            <a:picLocks noGrp="1" noChangeAspect="1"/>
          </p:cNvPicPr>
          <p:nvPr>
            <p:ph idx="4294967295"/>
          </p:nvPr>
        </p:nvPicPr>
        <p:blipFill rotWithShape="1">
          <a:blip r:embed="rId2"/>
          <a:srcRect t="7111" r="-2" b="-2"/>
          <a:stretch/>
        </p:blipFill>
        <p:spPr>
          <a:xfrm>
            <a:off x="4638675" y="5085"/>
            <a:ext cx="7553325" cy="6847829"/>
          </a:xfrm>
          <a:prstGeom prst="rect">
            <a:avLst/>
          </a:prstGeom>
          <a:effectLst/>
        </p:spPr>
      </p:pic>
      <p:sp>
        <p:nvSpPr>
          <p:cNvPr id="10" name="Rectangle 9">
            <a:extLst>
              <a:ext uri="{FF2B5EF4-FFF2-40B4-BE49-F238E27FC236}">
                <a16:creationId xmlns:a16="http://schemas.microsoft.com/office/drawing/2014/main" id="{BF1A9758-6F25-4443-96E2-9A0016F17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3469" y="0"/>
            <a:ext cx="12612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245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oup of people sitting in a room&#10;&#10;Description automatically generated with low confidence">
            <a:extLst>
              <a:ext uri="{FF2B5EF4-FFF2-40B4-BE49-F238E27FC236}">
                <a16:creationId xmlns:a16="http://schemas.microsoft.com/office/drawing/2014/main" id="{C0E419CF-FDF1-A64C-88D1-A007044F3772}"/>
              </a:ext>
            </a:extLst>
          </p:cNvPr>
          <p:cNvPicPr>
            <a:picLocks noGrp="1" noChangeAspect="1"/>
          </p:cNvPicPr>
          <p:nvPr>
            <p:ph idx="1"/>
          </p:nvPr>
        </p:nvPicPr>
        <p:blipFill rotWithShape="1">
          <a:blip r:embed="rId2"/>
          <a:srcRect t="8388" b="8294"/>
          <a:stretch/>
        </p:blipFill>
        <p:spPr>
          <a:xfrm>
            <a:off x="20" y="1282"/>
            <a:ext cx="12191980" cy="6856718"/>
          </a:xfrm>
          <a:prstGeom prst="rect">
            <a:avLst/>
          </a:prstGeom>
        </p:spPr>
      </p:pic>
    </p:spTree>
    <p:extLst>
      <p:ext uri="{BB962C8B-B14F-4D97-AF65-F5344CB8AC3E}">
        <p14:creationId xmlns:p14="http://schemas.microsoft.com/office/powerpoint/2010/main" val="242408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72B6C1-B37D-487C-8D9C-6158F19B6C42}"/>
              </a:ext>
            </a:extLst>
          </p:cNvPr>
          <p:cNvPicPr>
            <a:picLocks noChangeAspect="1"/>
          </p:cNvPicPr>
          <p:nvPr/>
        </p:nvPicPr>
        <p:blipFill rotWithShape="1">
          <a:blip r:embed="rId2"/>
          <a:srcRect t="3736" b="11995"/>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B9BEE5-CE2C-0F49-8B90-0FD5AB281BE9}"/>
              </a:ext>
            </a:extLst>
          </p:cNvPr>
          <p:cNvSpPr>
            <a:spLocks noGrp="1"/>
          </p:cNvSpPr>
          <p:nvPr>
            <p:ph type="title"/>
          </p:nvPr>
        </p:nvSpPr>
        <p:spPr>
          <a:xfrm>
            <a:off x="594804" y="640263"/>
            <a:ext cx="6619811" cy="1344975"/>
          </a:xfrm>
        </p:spPr>
        <p:txBody>
          <a:bodyPr>
            <a:normAutofit/>
          </a:bodyPr>
          <a:lstStyle/>
          <a:p>
            <a:r>
              <a:rPr lang="en-US" sz="4000"/>
              <a:t>The Space Wars</a:t>
            </a:r>
          </a:p>
        </p:txBody>
      </p:sp>
      <p:graphicFrame>
        <p:nvGraphicFramePr>
          <p:cNvPr id="5" name="Content Placeholder 2">
            <a:extLst>
              <a:ext uri="{FF2B5EF4-FFF2-40B4-BE49-F238E27FC236}">
                <a16:creationId xmlns:a16="http://schemas.microsoft.com/office/drawing/2014/main" id="{6D6FF1BD-7C75-422F-AFDD-46A4A9B6CA9A}"/>
              </a:ext>
            </a:extLst>
          </p:cNvPr>
          <p:cNvGraphicFramePr>
            <a:graphicFrameLocks noGrp="1"/>
          </p:cNvGraphicFramePr>
          <p:nvPr>
            <p:ph idx="1"/>
            <p:extLst>
              <p:ext uri="{D42A27DB-BD31-4B8C-83A1-F6EECF244321}">
                <p14:modId xmlns:p14="http://schemas.microsoft.com/office/powerpoint/2010/main" val="3984554054"/>
              </p:ext>
            </p:extLst>
          </p:nvPr>
        </p:nvGraphicFramePr>
        <p:xfrm>
          <a:off x="594109" y="2121763"/>
          <a:ext cx="6620505" cy="3773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7075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191D51-BA42-4AA9-BB92-5CCB92234331}"/>
              </a:ext>
            </a:extLst>
          </p:cNvPr>
          <p:cNvPicPr>
            <a:picLocks noChangeAspect="1"/>
          </p:cNvPicPr>
          <p:nvPr/>
        </p:nvPicPr>
        <p:blipFill rotWithShape="1">
          <a:blip r:embed="rId2"/>
          <a:srcRect t="10436" b="5294"/>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709116-991C-BA42-B750-16AF9643B0E0}"/>
              </a:ext>
            </a:extLst>
          </p:cNvPr>
          <p:cNvSpPr>
            <a:spLocks noGrp="1"/>
          </p:cNvSpPr>
          <p:nvPr>
            <p:ph type="title"/>
          </p:nvPr>
        </p:nvSpPr>
        <p:spPr>
          <a:xfrm>
            <a:off x="594804" y="640263"/>
            <a:ext cx="6619811" cy="1344975"/>
          </a:xfrm>
        </p:spPr>
        <p:txBody>
          <a:bodyPr>
            <a:normAutofit/>
          </a:bodyPr>
          <a:lstStyle/>
          <a:p>
            <a:r>
              <a:rPr lang="en-US" sz="4000"/>
              <a:t>The Space Wars</a:t>
            </a:r>
          </a:p>
        </p:txBody>
      </p:sp>
      <p:graphicFrame>
        <p:nvGraphicFramePr>
          <p:cNvPr id="6" name="Content Placeholder 2">
            <a:extLst>
              <a:ext uri="{FF2B5EF4-FFF2-40B4-BE49-F238E27FC236}">
                <a16:creationId xmlns:a16="http://schemas.microsoft.com/office/drawing/2014/main" id="{1917AB64-6384-4146-9C02-42047E820DF6}"/>
              </a:ext>
            </a:extLst>
          </p:cNvPr>
          <p:cNvGraphicFramePr>
            <a:graphicFrameLocks noGrp="1"/>
          </p:cNvGraphicFramePr>
          <p:nvPr>
            <p:ph idx="1"/>
            <p:extLst>
              <p:ext uri="{D42A27DB-BD31-4B8C-83A1-F6EECF244321}">
                <p14:modId xmlns:p14="http://schemas.microsoft.com/office/powerpoint/2010/main" val="1239778001"/>
              </p:ext>
            </p:extLst>
          </p:nvPr>
        </p:nvGraphicFramePr>
        <p:xfrm>
          <a:off x="594109" y="2121763"/>
          <a:ext cx="6620505" cy="3773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1046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EC1527-B5E1-5B46-8854-DB63438A6795}"/>
              </a:ext>
            </a:extLst>
          </p:cNvPr>
          <p:cNvSpPr>
            <a:spLocks noGrp="1"/>
          </p:cNvSpPr>
          <p:nvPr>
            <p:ph type="title"/>
          </p:nvPr>
        </p:nvSpPr>
        <p:spPr>
          <a:xfrm>
            <a:off x="841248" y="334644"/>
            <a:ext cx="10509504" cy="1076914"/>
          </a:xfrm>
        </p:spPr>
        <p:txBody>
          <a:bodyPr anchor="ctr">
            <a:normAutofit/>
          </a:bodyPr>
          <a:lstStyle/>
          <a:p>
            <a:r>
              <a:rPr lang="en-US" sz="4000"/>
              <a:t>The Space Wars</a:t>
            </a: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Content Placeholder 2">
            <a:extLst>
              <a:ext uri="{FF2B5EF4-FFF2-40B4-BE49-F238E27FC236}">
                <a16:creationId xmlns:a16="http://schemas.microsoft.com/office/drawing/2014/main" id="{749B2C74-A774-4C13-9A85-D26E86058BFE}"/>
              </a:ext>
            </a:extLst>
          </p:cNvPr>
          <p:cNvGraphicFramePr>
            <a:graphicFrameLocks noGrp="1"/>
          </p:cNvGraphicFramePr>
          <p:nvPr>
            <p:ph idx="1"/>
            <p:extLst>
              <p:ext uri="{D42A27DB-BD31-4B8C-83A1-F6EECF244321}">
                <p14:modId xmlns:p14="http://schemas.microsoft.com/office/powerpoint/2010/main" val="1925957070"/>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360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3EC7F-C815-944C-BAAB-2C957B41086E}"/>
              </a:ext>
            </a:extLst>
          </p:cNvPr>
          <p:cNvSpPr>
            <a:spLocks noGrp="1"/>
          </p:cNvSpPr>
          <p:nvPr>
            <p:ph type="title"/>
          </p:nvPr>
        </p:nvSpPr>
        <p:spPr>
          <a:xfrm>
            <a:off x="1653363" y="365760"/>
            <a:ext cx="9367203" cy="1188720"/>
          </a:xfrm>
        </p:spPr>
        <p:txBody>
          <a:bodyPr>
            <a:normAutofit/>
          </a:bodyPr>
          <a:lstStyle/>
          <a:p>
            <a:r>
              <a:rPr lang="en-US" dirty="0"/>
              <a:t>The Iron Curtain</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Content Placeholder 2">
            <a:extLst>
              <a:ext uri="{FF2B5EF4-FFF2-40B4-BE49-F238E27FC236}">
                <a16:creationId xmlns:a16="http://schemas.microsoft.com/office/drawing/2014/main" id="{BAB7B5E7-E35D-034E-9F97-9D0C36F748D4}"/>
              </a:ext>
            </a:extLst>
          </p:cNvPr>
          <p:cNvSpPr>
            <a:spLocks noGrp="1"/>
          </p:cNvSpPr>
          <p:nvPr>
            <p:ph idx="1"/>
          </p:nvPr>
        </p:nvSpPr>
        <p:spPr>
          <a:xfrm>
            <a:off x="1653363" y="2176272"/>
            <a:ext cx="9367204" cy="4041648"/>
          </a:xfrm>
        </p:spPr>
        <p:txBody>
          <a:bodyPr anchor="t">
            <a:normAutofit/>
          </a:bodyPr>
          <a:lstStyle/>
          <a:p>
            <a:r>
              <a:rPr lang="en-US" sz="2400" dirty="0"/>
              <a:t>The Iron Curtain is a Western term made famous by Winston Churchill referring to the boundary which symbolically, ideologically, and physically divided Europe into two separate areas from the end of World War II, until the end of the Cold War.</a:t>
            </a:r>
          </a:p>
          <a:p>
            <a:r>
              <a:rPr lang="en-US" sz="2400" dirty="0"/>
              <a:t>The European countries which were considered to be "behind the Iron Curtain" included: Poland, </a:t>
            </a:r>
            <a:r>
              <a:rPr lang="en-US" sz="2400" dirty="0" err="1"/>
              <a:t>Eastearn</a:t>
            </a:r>
            <a:r>
              <a:rPr lang="en-US" sz="2400" dirty="0"/>
              <a:t> Germany, Czechoslovakia, Hungary, Yugoslavia, Romania, Bulgaria, Albania and the Soviet Union. </a:t>
            </a:r>
          </a:p>
        </p:txBody>
      </p:sp>
    </p:spTree>
    <p:extLst>
      <p:ext uri="{BB962C8B-B14F-4D97-AF65-F5344CB8AC3E}">
        <p14:creationId xmlns:p14="http://schemas.microsoft.com/office/powerpoint/2010/main" val="1046991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A841CF-6BE7-E84C-84B6-BD5BF1CB5909}"/>
              </a:ext>
            </a:extLst>
          </p:cNvPr>
          <p:cNvSpPr>
            <a:spLocks noGrp="1"/>
          </p:cNvSpPr>
          <p:nvPr>
            <p:ph type="title"/>
          </p:nvPr>
        </p:nvSpPr>
        <p:spPr>
          <a:xfrm>
            <a:off x="808638" y="386930"/>
            <a:ext cx="9236700" cy="1188950"/>
          </a:xfrm>
        </p:spPr>
        <p:txBody>
          <a:bodyPr anchor="b">
            <a:normAutofit/>
          </a:bodyPr>
          <a:lstStyle/>
          <a:p>
            <a:r>
              <a:rPr lang="en-US" sz="5400"/>
              <a:t>The Cold War</a:t>
            </a:r>
          </a:p>
        </p:txBody>
      </p:sp>
      <p:grpSp>
        <p:nvGrpSpPr>
          <p:cNvPr id="27" name="Group 2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2" name="Rectangle 2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C47FA7-B4BA-9142-88BD-303AB7A00D6C}"/>
              </a:ext>
            </a:extLst>
          </p:cNvPr>
          <p:cNvSpPr>
            <a:spLocks noGrp="1"/>
          </p:cNvSpPr>
          <p:nvPr>
            <p:ph idx="1"/>
          </p:nvPr>
        </p:nvSpPr>
        <p:spPr>
          <a:xfrm>
            <a:off x="793660" y="2599509"/>
            <a:ext cx="10143668" cy="3435531"/>
          </a:xfrm>
        </p:spPr>
        <p:txBody>
          <a:bodyPr anchor="ctr">
            <a:normAutofit/>
          </a:bodyPr>
          <a:lstStyle/>
          <a:p>
            <a:r>
              <a:rPr lang="en-US" sz="2400"/>
              <a:t>The term 'cold war' first appeared in a 1945 essay by the English writer George Orwell called 'You and the Atomic Bomb.'</a:t>
            </a:r>
          </a:p>
        </p:txBody>
      </p:sp>
    </p:spTree>
    <p:extLst>
      <p:ext uri="{BB962C8B-B14F-4D97-AF65-F5344CB8AC3E}">
        <p14:creationId xmlns:p14="http://schemas.microsoft.com/office/powerpoint/2010/main" val="2167235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D4C661-6032-E245-A4B8-A93A3D9102D5}"/>
              </a:ext>
            </a:extLst>
          </p:cNvPr>
          <p:cNvSpPr>
            <a:spLocks noGrp="1"/>
          </p:cNvSpPr>
          <p:nvPr>
            <p:ph type="title"/>
          </p:nvPr>
        </p:nvSpPr>
        <p:spPr>
          <a:xfrm>
            <a:off x="1282963" y="1238080"/>
            <a:ext cx="9849751" cy="1349671"/>
          </a:xfrm>
        </p:spPr>
        <p:txBody>
          <a:bodyPr anchor="b">
            <a:normAutofit/>
          </a:bodyPr>
          <a:lstStyle/>
          <a:p>
            <a:r>
              <a:rPr lang="en-US" sz="5400"/>
              <a:t>The United States</a:t>
            </a:r>
          </a:p>
        </p:txBody>
      </p:sp>
      <p:sp>
        <p:nvSpPr>
          <p:cNvPr id="3" name="Content Placeholder 2">
            <a:extLst>
              <a:ext uri="{FF2B5EF4-FFF2-40B4-BE49-F238E27FC236}">
                <a16:creationId xmlns:a16="http://schemas.microsoft.com/office/drawing/2014/main" id="{2ABEDEDC-31CF-7940-8516-58F386FDED49}"/>
              </a:ext>
            </a:extLst>
          </p:cNvPr>
          <p:cNvSpPr>
            <a:spLocks noGrp="1"/>
          </p:cNvSpPr>
          <p:nvPr>
            <p:ph idx="1"/>
          </p:nvPr>
        </p:nvSpPr>
        <p:spPr>
          <a:xfrm>
            <a:off x="1289304" y="2902913"/>
            <a:ext cx="9849751" cy="3032168"/>
          </a:xfrm>
        </p:spPr>
        <p:txBody>
          <a:bodyPr anchor="ctr">
            <a:normAutofit/>
          </a:bodyPr>
          <a:lstStyle/>
          <a:p>
            <a:r>
              <a:rPr lang="en-US" sz="2000"/>
              <a:t>Americans had long been wary of Soviet communism  and concerned about Russian leader Joseph Stalin’s tyrannical rule of his own country. </a:t>
            </a:r>
          </a:p>
          <a:p>
            <a:r>
              <a:rPr lang="en-US" sz="2000"/>
              <a:t>Postwar Soviet expansionism in Eastern Europe fueled many Americans’ fears of a Russian plan to control the world. </a:t>
            </a:r>
          </a:p>
        </p:txBody>
      </p:sp>
    </p:spTree>
    <p:extLst>
      <p:ext uri="{BB962C8B-B14F-4D97-AF65-F5344CB8AC3E}">
        <p14:creationId xmlns:p14="http://schemas.microsoft.com/office/powerpoint/2010/main" val="1093540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0B793A-DDF4-6F44-8B36-C307AC69D850}"/>
              </a:ext>
            </a:extLst>
          </p:cNvPr>
          <p:cNvSpPr>
            <a:spLocks noGrp="1"/>
          </p:cNvSpPr>
          <p:nvPr>
            <p:ph type="title"/>
          </p:nvPr>
        </p:nvSpPr>
        <p:spPr>
          <a:xfrm>
            <a:off x="1043631" y="809898"/>
            <a:ext cx="9942716" cy="1554480"/>
          </a:xfrm>
        </p:spPr>
        <p:txBody>
          <a:bodyPr anchor="ctr">
            <a:normAutofit/>
          </a:bodyPr>
          <a:lstStyle/>
          <a:p>
            <a:r>
              <a:rPr lang="en-US" sz="4800"/>
              <a:t>The Soviet Union</a:t>
            </a:r>
          </a:p>
        </p:txBody>
      </p:sp>
      <p:sp>
        <p:nvSpPr>
          <p:cNvPr id="3" name="Content Placeholder 2">
            <a:extLst>
              <a:ext uri="{FF2B5EF4-FFF2-40B4-BE49-F238E27FC236}">
                <a16:creationId xmlns:a16="http://schemas.microsoft.com/office/drawing/2014/main" id="{2001DFC2-9F1C-384D-976A-2AC93669E67C}"/>
              </a:ext>
            </a:extLst>
          </p:cNvPr>
          <p:cNvSpPr>
            <a:spLocks noGrp="1"/>
          </p:cNvSpPr>
          <p:nvPr>
            <p:ph idx="1"/>
          </p:nvPr>
        </p:nvSpPr>
        <p:spPr>
          <a:xfrm>
            <a:off x="1045028" y="3017522"/>
            <a:ext cx="9941319" cy="3124658"/>
          </a:xfrm>
        </p:spPr>
        <p:txBody>
          <a:bodyPr anchor="ctr">
            <a:normAutofit/>
          </a:bodyPr>
          <a:lstStyle/>
          <a:p>
            <a:r>
              <a:rPr lang="en-US" sz="2000" dirty="0"/>
              <a:t>The Soviets resented the Americans’ decades-long refusal to treat the USSR as a legitimate part of the international community (the US recognized the USSR in 1933-11 years after its establishment).</a:t>
            </a:r>
          </a:p>
          <a:p>
            <a:r>
              <a:rPr lang="en-US" sz="2000" dirty="0"/>
              <a:t> The Soviets also resented the delayed entry of the US into World War   II, which resulted in the deaths of tens of millions of Russians. </a:t>
            </a:r>
          </a:p>
          <a:p>
            <a:r>
              <a:rPr lang="en-US" sz="2000" dirty="0"/>
              <a:t> Stalin-unlike Churchill- was not informed about the development of the atomic bomb.</a:t>
            </a:r>
          </a:p>
          <a:p>
            <a:r>
              <a:rPr lang="en-US" sz="2000" dirty="0"/>
              <a:t> The Union of Soviet Socialist Republics (USSR) came to resent what they perceived as American officials’ aggressive rhetoric, arms buildup and interventionist approach to international relations. </a:t>
            </a:r>
            <a:endParaRPr lang="en-US" sz="2000" b="1"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262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94D537-6874-FF4C-BD48-25BB7291AEBC}"/>
              </a:ext>
            </a:extLst>
          </p:cNvPr>
          <p:cNvSpPr>
            <a:spLocks noGrp="1"/>
          </p:cNvSpPr>
          <p:nvPr>
            <p:ph type="title"/>
          </p:nvPr>
        </p:nvSpPr>
        <p:spPr>
          <a:xfrm>
            <a:off x="1616054" y="1070149"/>
            <a:ext cx="8959893" cy="1004836"/>
          </a:xfrm>
        </p:spPr>
        <p:txBody>
          <a:bodyPr anchor="ctr">
            <a:normAutofit/>
          </a:bodyPr>
          <a:lstStyle/>
          <a:p>
            <a:pPr algn="ctr"/>
            <a:r>
              <a:rPr lang="en-US" sz="3200">
                <a:solidFill>
                  <a:srgbClr val="595959"/>
                </a:solidFill>
              </a:rPr>
              <a:t>The Containment Policy</a:t>
            </a:r>
          </a:p>
        </p:txBody>
      </p:sp>
      <p:sp>
        <p:nvSpPr>
          <p:cNvPr id="12" name="Rectangle 11">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756340-648F-3B45-A5C7-AFE60079005D}"/>
              </a:ext>
            </a:extLst>
          </p:cNvPr>
          <p:cNvSpPr>
            <a:spLocks noGrp="1"/>
          </p:cNvSpPr>
          <p:nvPr>
            <p:ph idx="1"/>
          </p:nvPr>
        </p:nvSpPr>
        <p:spPr>
          <a:xfrm>
            <a:off x="1616054" y="2768321"/>
            <a:ext cx="8959892" cy="2828543"/>
          </a:xfrm>
        </p:spPr>
        <p:txBody>
          <a:bodyPr anchor="t">
            <a:normAutofit/>
          </a:bodyPr>
          <a:lstStyle/>
          <a:p>
            <a:r>
              <a:rPr lang="en-US" sz="2000">
                <a:solidFill>
                  <a:schemeClr val="tx1">
                    <a:lumMod val="65000"/>
                    <a:lumOff val="35000"/>
                  </a:schemeClr>
                </a:solidFill>
              </a:rPr>
              <a:t>Containment was a military strategy used by the US </a:t>
            </a:r>
          </a:p>
          <a:p>
            <a:pPr lvl="1"/>
            <a:r>
              <a:rPr lang="en-US" sz="2000">
                <a:solidFill>
                  <a:schemeClr val="tx1">
                    <a:lumMod val="65000"/>
                    <a:lumOff val="35000"/>
                  </a:schemeClr>
                </a:solidFill>
              </a:rPr>
              <a:t>to stop the expansion of the USSR</a:t>
            </a:r>
          </a:p>
          <a:p>
            <a:pPr lvl="1"/>
            <a:r>
              <a:rPr lang="en-US" sz="2000">
                <a:solidFill>
                  <a:schemeClr val="tx1">
                    <a:lumMod val="65000"/>
                    <a:lumOff val="35000"/>
                  </a:schemeClr>
                </a:solidFill>
              </a:rPr>
              <a:t>to prevent the spread of communism abroad</a:t>
            </a:r>
          </a:p>
        </p:txBody>
      </p:sp>
    </p:spTree>
    <p:extLst>
      <p:ext uri="{BB962C8B-B14F-4D97-AF65-F5344CB8AC3E}">
        <p14:creationId xmlns:p14="http://schemas.microsoft.com/office/powerpoint/2010/main" val="2371488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9">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3" name="Rectangle 22">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6A55311-F815-1A4B-8DF9-FA606A5FD853}"/>
              </a:ext>
            </a:extLst>
          </p:cNvPr>
          <p:cNvSpPr>
            <a:spLocks noGrp="1"/>
          </p:cNvSpPr>
          <p:nvPr>
            <p:ph type="title"/>
          </p:nvPr>
        </p:nvSpPr>
        <p:spPr>
          <a:xfrm>
            <a:off x="550863" y="365125"/>
            <a:ext cx="11090274" cy="1325563"/>
          </a:xfrm>
        </p:spPr>
        <p:txBody>
          <a:bodyPr>
            <a:normAutofit/>
          </a:bodyPr>
          <a:lstStyle/>
          <a:p>
            <a:r>
              <a:rPr lang="en-US" sz="4000"/>
              <a:t>The Arms Buildup</a:t>
            </a:r>
          </a:p>
        </p:txBody>
      </p:sp>
      <p:graphicFrame>
        <p:nvGraphicFramePr>
          <p:cNvPr id="7" name="Content Placeholder 2">
            <a:extLst>
              <a:ext uri="{FF2B5EF4-FFF2-40B4-BE49-F238E27FC236}">
                <a16:creationId xmlns:a16="http://schemas.microsoft.com/office/drawing/2014/main" id="{E13D2F6D-6160-4E95-90B7-7D6881B133EB}"/>
              </a:ext>
            </a:extLst>
          </p:cNvPr>
          <p:cNvGraphicFramePr>
            <a:graphicFrameLocks noGrp="1"/>
          </p:cNvGraphicFramePr>
          <p:nvPr>
            <p:ph idx="1"/>
            <p:extLst>
              <p:ext uri="{D42A27DB-BD31-4B8C-83A1-F6EECF244321}">
                <p14:modId xmlns:p14="http://schemas.microsoft.com/office/powerpoint/2010/main" val="3723416964"/>
              </p:ext>
            </p:extLst>
          </p:nvPr>
        </p:nvGraphicFramePr>
        <p:xfrm>
          <a:off x="547688" y="2133600"/>
          <a:ext cx="11093450" cy="4157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5811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1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6A58A9-90D9-0346-9298-F5E87356B971}"/>
              </a:ext>
            </a:extLst>
          </p:cNvPr>
          <p:cNvSpPr>
            <a:spLocks noGrp="1"/>
          </p:cNvSpPr>
          <p:nvPr>
            <p:ph type="title"/>
          </p:nvPr>
        </p:nvSpPr>
        <p:spPr>
          <a:xfrm>
            <a:off x="838200" y="556995"/>
            <a:ext cx="10515600" cy="1133693"/>
          </a:xfrm>
        </p:spPr>
        <p:txBody>
          <a:bodyPr>
            <a:normAutofit/>
          </a:bodyPr>
          <a:lstStyle/>
          <a:p>
            <a:r>
              <a:rPr lang="en-US" sz="5200"/>
              <a:t>The Home Front</a:t>
            </a:r>
          </a:p>
        </p:txBody>
      </p:sp>
      <p:graphicFrame>
        <p:nvGraphicFramePr>
          <p:cNvPr id="5" name="Content Placeholder 2">
            <a:extLst>
              <a:ext uri="{FF2B5EF4-FFF2-40B4-BE49-F238E27FC236}">
                <a16:creationId xmlns:a16="http://schemas.microsoft.com/office/drawing/2014/main" id="{437653F0-6C86-4130-81A9-9D0A1613C8DD}"/>
              </a:ext>
            </a:extLst>
          </p:cNvPr>
          <p:cNvGraphicFramePr>
            <a:graphicFrameLocks noGrp="1"/>
          </p:cNvGraphicFramePr>
          <p:nvPr>
            <p:ph idx="1"/>
            <p:extLst>
              <p:ext uri="{D42A27DB-BD31-4B8C-83A1-F6EECF244321}">
                <p14:modId xmlns:p14="http://schemas.microsoft.com/office/powerpoint/2010/main" val="40347269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6013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text, indoor, cluttered, several&#10;&#10;Description automatically generated">
            <a:extLst>
              <a:ext uri="{FF2B5EF4-FFF2-40B4-BE49-F238E27FC236}">
                <a16:creationId xmlns:a16="http://schemas.microsoft.com/office/drawing/2014/main" id="{AE467DA5-6F03-3149-B8FE-13D24151C13F}"/>
              </a:ext>
            </a:extLst>
          </p:cNvPr>
          <p:cNvPicPr>
            <a:picLocks noGrp="1" noChangeAspect="1"/>
          </p:cNvPicPr>
          <p:nvPr>
            <p:ph idx="4294967295"/>
          </p:nvPr>
        </p:nvPicPr>
        <p:blipFill rotWithShape="1">
          <a:blip r:embed="rId2"/>
          <a:srcRect t="22450" b="34493"/>
          <a:stretch/>
        </p:blipFill>
        <p:spPr>
          <a:xfrm>
            <a:off x="196850" y="173518"/>
            <a:ext cx="11798300" cy="6512763"/>
          </a:xfrm>
          <a:prstGeom prst="rect">
            <a:avLst/>
          </a:prstGeom>
        </p:spPr>
      </p:pic>
    </p:spTree>
    <p:extLst>
      <p:ext uri="{BB962C8B-B14F-4D97-AF65-F5344CB8AC3E}">
        <p14:creationId xmlns:p14="http://schemas.microsoft.com/office/powerpoint/2010/main" val="1042882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BF4F81-CE79-4A24-860D-9959FF716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522810" y="484632"/>
            <a:ext cx="4189913" cy="5852642"/>
          </a:xfrm>
          <a:prstGeom prst="rect">
            <a:avLst/>
          </a:prstGeom>
          <a:solidFill>
            <a:schemeClr val="bg2"/>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indoor, living, room, furniture&#10;&#10;Description automatically generated">
            <a:extLst>
              <a:ext uri="{FF2B5EF4-FFF2-40B4-BE49-F238E27FC236}">
                <a16:creationId xmlns:a16="http://schemas.microsoft.com/office/drawing/2014/main" id="{F7B872CE-BD45-A949-8E74-579A578CC442}"/>
              </a:ext>
            </a:extLst>
          </p:cNvPr>
          <p:cNvPicPr>
            <a:picLocks noGrp="1" noChangeAspect="1"/>
          </p:cNvPicPr>
          <p:nvPr>
            <p:ph idx="4294967295"/>
          </p:nvPr>
        </p:nvPicPr>
        <p:blipFill rotWithShape="1">
          <a:blip r:embed="rId2"/>
          <a:srcRect t="17456" b="10985"/>
          <a:stretch/>
        </p:blipFill>
        <p:spPr>
          <a:xfrm>
            <a:off x="479278" y="484633"/>
            <a:ext cx="6542215" cy="5888736"/>
          </a:xfrm>
          <a:prstGeom prst="rect">
            <a:avLst/>
          </a:prstGeom>
        </p:spPr>
      </p:pic>
    </p:spTree>
    <p:extLst>
      <p:ext uri="{BB962C8B-B14F-4D97-AF65-F5344CB8AC3E}">
        <p14:creationId xmlns:p14="http://schemas.microsoft.com/office/powerpoint/2010/main" val="9812119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800</Words>
  <Application>Microsoft Macintosh PowerPoint</Application>
  <PresentationFormat>Widescreen</PresentationFormat>
  <Paragraphs>45</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The Cold War (1947-1991)</vt:lpstr>
      <vt:lpstr>The Cold War</vt:lpstr>
      <vt:lpstr>The United States</vt:lpstr>
      <vt:lpstr>The Soviet Union</vt:lpstr>
      <vt:lpstr>The Containment Policy</vt:lpstr>
      <vt:lpstr>The Arms Buildup</vt:lpstr>
      <vt:lpstr>The Home Front</vt:lpstr>
      <vt:lpstr>PowerPoint Presentation</vt:lpstr>
      <vt:lpstr>PowerPoint Presentation</vt:lpstr>
      <vt:lpstr>PowerPoint Presentation</vt:lpstr>
      <vt:lpstr>PowerPoint Presentation</vt:lpstr>
      <vt:lpstr>The Space Wars</vt:lpstr>
      <vt:lpstr>The Space Wars</vt:lpstr>
      <vt:lpstr>The Space Wars</vt:lpstr>
      <vt:lpstr>The Iron Curtain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Cold War</dc:title>
  <dc:creator>Gamze.Kati</dc:creator>
  <cp:lastModifiedBy>Gamze.Kati</cp:lastModifiedBy>
  <cp:revision>9</cp:revision>
  <dcterms:created xsi:type="dcterms:W3CDTF">2021-04-25T18:26:24Z</dcterms:created>
  <dcterms:modified xsi:type="dcterms:W3CDTF">2021-04-25T20:05:22Z</dcterms:modified>
</cp:coreProperties>
</file>