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1" r:id="rId15"/>
    <p:sldId id="272" r:id="rId16"/>
    <p:sldId id="273" r:id="rId17"/>
    <p:sldId id="274" r:id="rId1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50CB787-1253-4D0B-B0F6-C7E4F0DD637C}" type="doc">
      <dgm:prSet loTypeId="urn:microsoft.com/office/officeart/2005/8/layout/hList1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tr-TR"/>
        </a:p>
      </dgm:t>
    </dgm:pt>
    <dgm:pt modelId="{A02FFDEE-5DD1-4200-83CD-6535B315C4B5}">
      <dgm:prSet phldrT="[Metin]"/>
      <dgm:spPr/>
      <dgm:t>
        <a:bodyPr/>
        <a:lstStyle/>
        <a:p>
          <a:r>
            <a:rPr lang="tr-TR" dirty="0" smtClean="0"/>
            <a:t>Yerleştirenler</a:t>
          </a:r>
          <a:endParaRPr lang="tr-TR" dirty="0"/>
        </a:p>
      </dgm:t>
    </dgm:pt>
    <dgm:pt modelId="{65605FDC-E940-484D-B74D-140071C59445}" type="parTrans" cxnId="{76E1F0DC-B546-42D9-ADB4-DCA011BDE7CE}">
      <dgm:prSet/>
      <dgm:spPr/>
      <dgm:t>
        <a:bodyPr/>
        <a:lstStyle/>
        <a:p>
          <a:endParaRPr lang="tr-TR"/>
        </a:p>
      </dgm:t>
    </dgm:pt>
    <dgm:pt modelId="{12A151CB-B674-4B1F-B260-18FED7427E7D}" type="sibTrans" cxnId="{76E1F0DC-B546-42D9-ADB4-DCA011BDE7CE}">
      <dgm:prSet/>
      <dgm:spPr/>
      <dgm:t>
        <a:bodyPr/>
        <a:lstStyle/>
        <a:p>
          <a:endParaRPr lang="tr-TR"/>
        </a:p>
      </dgm:t>
    </dgm:pt>
    <dgm:pt modelId="{B522E18A-3393-42E4-B44B-8F1DD8EBAE45}">
      <dgm:prSet phldrT="[Metin]"/>
      <dgm:spPr/>
      <dgm:t>
        <a:bodyPr/>
        <a:lstStyle/>
        <a:p>
          <a:r>
            <a:rPr lang="tr-TR" dirty="0" smtClean="0"/>
            <a:t>İşin anlatılmasını isterler,</a:t>
          </a:r>
          <a:endParaRPr lang="tr-TR" dirty="0"/>
        </a:p>
      </dgm:t>
    </dgm:pt>
    <dgm:pt modelId="{0F525132-6183-44AB-94D3-95B65962E746}" type="parTrans" cxnId="{1BE700AF-CAC2-4533-AFFE-A0F80019ED71}">
      <dgm:prSet/>
      <dgm:spPr/>
      <dgm:t>
        <a:bodyPr/>
        <a:lstStyle/>
        <a:p>
          <a:endParaRPr lang="tr-TR"/>
        </a:p>
      </dgm:t>
    </dgm:pt>
    <dgm:pt modelId="{71EA6587-A643-40B1-A21A-58EA014D6BB5}" type="sibTrans" cxnId="{1BE700AF-CAC2-4533-AFFE-A0F80019ED71}">
      <dgm:prSet/>
      <dgm:spPr/>
      <dgm:t>
        <a:bodyPr/>
        <a:lstStyle/>
        <a:p>
          <a:endParaRPr lang="tr-TR"/>
        </a:p>
      </dgm:t>
    </dgm:pt>
    <dgm:pt modelId="{BE7CEADF-E95B-4CCA-89B8-994F3E93A040}">
      <dgm:prSet phldrT="[Metin]"/>
      <dgm:spPr/>
      <dgm:t>
        <a:bodyPr/>
        <a:lstStyle/>
        <a:p>
          <a:r>
            <a:rPr lang="tr-TR" dirty="0" smtClean="0"/>
            <a:t>Dezavantajları: açık hedef koyamama/pratik plan yapamama/zamanı boş işlerle harcama</a:t>
          </a:r>
          <a:endParaRPr lang="tr-TR" dirty="0"/>
        </a:p>
      </dgm:t>
    </dgm:pt>
    <dgm:pt modelId="{20F8D829-7AE3-4864-99E3-DB3FE0593489}" type="parTrans" cxnId="{A266C1F2-3413-450E-B2DA-2323CD372330}">
      <dgm:prSet/>
      <dgm:spPr/>
      <dgm:t>
        <a:bodyPr/>
        <a:lstStyle/>
        <a:p>
          <a:endParaRPr lang="tr-TR"/>
        </a:p>
      </dgm:t>
    </dgm:pt>
    <dgm:pt modelId="{D1BA8130-121A-4856-8635-349AFA6ACD77}" type="sibTrans" cxnId="{A266C1F2-3413-450E-B2DA-2323CD372330}">
      <dgm:prSet/>
      <dgm:spPr/>
      <dgm:t>
        <a:bodyPr/>
        <a:lstStyle/>
        <a:p>
          <a:endParaRPr lang="tr-TR"/>
        </a:p>
      </dgm:t>
    </dgm:pt>
    <dgm:pt modelId="{EA9040A6-3D24-4316-A443-BBA547EFBE94}">
      <dgm:prSet phldrT="[Metin]"/>
      <dgm:spPr/>
      <dgm:t>
        <a:bodyPr/>
        <a:lstStyle/>
        <a:p>
          <a:r>
            <a:rPr lang="tr-TR" dirty="0" smtClean="0"/>
            <a:t>Değiştirenler</a:t>
          </a:r>
          <a:endParaRPr lang="tr-TR" dirty="0"/>
        </a:p>
      </dgm:t>
    </dgm:pt>
    <dgm:pt modelId="{B7531F97-4CE9-463D-9B80-879A7198E919}" type="parTrans" cxnId="{1C110B82-7B19-44F8-96E9-A2502A972D55}">
      <dgm:prSet/>
      <dgm:spPr/>
      <dgm:t>
        <a:bodyPr/>
        <a:lstStyle/>
        <a:p>
          <a:endParaRPr lang="tr-TR"/>
        </a:p>
      </dgm:t>
    </dgm:pt>
    <dgm:pt modelId="{EFC12CAB-DFEC-4CF6-B6F4-EF9CE69287BE}" type="sibTrans" cxnId="{1C110B82-7B19-44F8-96E9-A2502A972D55}">
      <dgm:prSet/>
      <dgm:spPr/>
      <dgm:t>
        <a:bodyPr/>
        <a:lstStyle/>
        <a:p>
          <a:endParaRPr lang="tr-TR"/>
        </a:p>
      </dgm:t>
    </dgm:pt>
    <dgm:pt modelId="{F3E56CCD-F147-4D4F-8A18-63540D04F73F}">
      <dgm:prSet phldrT="[Metin]"/>
      <dgm:spPr/>
      <dgm:t>
        <a:bodyPr/>
        <a:lstStyle/>
        <a:p>
          <a:r>
            <a:rPr lang="tr-TR" dirty="0" smtClean="0"/>
            <a:t>Somut durumları farklı açılardan değerlendirebilirler.</a:t>
          </a:r>
          <a:endParaRPr lang="tr-TR" dirty="0"/>
        </a:p>
      </dgm:t>
    </dgm:pt>
    <dgm:pt modelId="{167BF542-EC6F-40EF-BACA-696CCF62F3A4}" type="parTrans" cxnId="{98523D96-A8EA-469B-B9D4-23C7B301FB75}">
      <dgm:prSet/>
      <dgm:spPr/>
      <dgm:t>
        <a:bodyPr/>
        <a:lstStyle/>
        <a:p>
          <a:endParaRPr lang="tr-TR"/>
        </a:p>
      </dgm:t>
    </dgm:pt>
    <dgm:pt modelId="{1CF865B8-3C1B-4A43-BDDB-1307E99AE470}" type="sibTrans" cxnId="{98523D96-A8EA-469B-B9D4-23C7B301FB75}">
      <dgm:prSet/>
      <dgm:spPr/>
      <dgm:t>
        <a:bodyPr/>
        <a:lstStyle/>
        <a:p>
          <a:endParaRPr lang="tr-TR"/>
        </a:p>
      </dgm:t>
    </dgm:pt>
    <dgm:pt modelId="{132D5991-9D1A-4787-B3AB-38CE02CE6058}">
      <dgm:prSet phldrT="[Metin]"/>
      <dgm:spPr/>
      <dgm:t>
        <a:bodyPr/>
        <a:lstStyle/>
        <a:p>
          <a:r>
            <a:rPr lang="tr-TR" dirty="0" smtClean="0"/>
            <a:t>Ayrıştıranlar</a:t>
          </a:r>
          <a:endParaRPr lang="tr-TR" dirty="0"/>
        </a:p>
      </dgm:t>
    </dgm:pt>
    <dgm:pt modelId="{E6EF3877-5194-4D21-A4C6-190F49A30506}" type="parTrans" cxnId="{BB4E7496-DBD4-433D-A51C-78735E309DBF}">
      <dgm:prSet/>
      <dgm:spPr/>
      <dgm:t>
        <a:bodyPr/>
        <a:lstStyle/>
        <a:p>
          <a:endParaRPr lang="tr-TR"/>
        </a:p>
      </dgm:t>
    </dgm:pt>
    <dgm:pt modelId="{E2F14DF6-D9C9-4261-8D30-D39C630D4774}" type="sibTrans" cxnId="{BB4E7496-DBD4-433D-A51C-78735E309DBF}">
      <dgm:prSet/>
      <dgm:spPr/>
      <dgm:t>
        <a:bodyPr/>
        <a:lstStyle/>
        <a:p>
          <a:endParaRPr lang="tr-TR"/>
        </a:p>
      </dgm:t>
    </dgm:pt>
    <dgm:pt modelId="{DE6E9FDB-281E-4D65-9B44-DF78909F6F61}">
      <dgm:prSet phldrT="[Metin]"/>
      <dgm:spPr/>
      <dgm:t>
        <a:bodyPr/>
        <a:lstStyle/>
        <a:p>
          <a:r>
            <a:rPr lang="tr-TR" dirty="0" smtClean="0"/>
            <a:t>Bilginin pratik uygulanışının peşindedirler. </a:t>
          </a:r>
          <a:endParaRPr lang="tr-TR" dirty="0"/>
        </a:p>
      </dgm:t>
    </dgm:pt>
    <dgm:pt modelId="{F69EBD10-0EDB-4DA7-8CF5-ED6DDB78D52A}" type="parTrans" cxnId="{C661032E-37AE-4FA8-8A2D-EA1268678B86}">
      <dgm:prSet/>
      <dgm:spPr/>
      <dgm:t>
        <a:bodyPr/>
        <a:lstStyle/>
        <a:p>
          <a:endParaRPr lang="tr-TR"/>
        </a:p>
      </dgm:t>
    </dgm:pt>
    <dgm:pt modelId="{B9D658F8-8363-4D65-8E29-24D2A2A12926}" type="sibTrans" cxnId="{C661032E-37AE-4FA8-8A2D-EA1268678B86}">
      <dgm:prSet/>
      <dgm:spPr/>
      <dgm:t>
        <a:bodyPr/>
        <a:lstStyle/>
        <a:p>
          <a:endParaRPr lang="tr-TR"/>
        </a:p>
      </dgm:t>
    </dgm:pt>
    <dgm:pt modelId="{663468C3-1310-48DC-944D-A8229E1D2E80}">
      <dgm:prSet/>
      <dgm:spPr/>
      <dgm:t>
        <a:bodyPr/>
        <a:lstStyle/>
        <a:p>
          <a:r>
            <a:rPr lang="tr-TR" dirty="0" smtClean="0"/>
            <a:t>özümseyenler</a:t>
          </a:r>
          <a:endParaRPr lang="tr-TR" dirty="0"/>
        </a:p>
      </dgm:t>
    </dgm:pt>
    <dgm:pt modelId="{5ADF920A-2D7F-4044-9469-13790054BCDB}" type="parTrans" cxnId="{FD0A0112-0349-438E-A1AE-179150E3EC15}">
      <dgm:prSet/>
      <dgm:spPr/>
      <dgm:t>
        <a:bodyPr/>
        <a:lstStyle/>
        <a:p>
          <a:endParaRPr lang="tr-TR"/>
        </a:p>
      </dgm:t>
    </dgm:pt>
    <dgm:pt modelId="{7FB89293-CFD4-488B-8759-EB8036C9C28F}" type="sibTrans" cxnId="{FD0A0112-0349-438E-A1AE-179150E3EC15}">
      <dgm:prSet/>
      <dgm:spPr/>
      <dgm:t>
        <a:bodyPr/>
        <a:lstStyle/>
        <a:p>
          <a:endParaRPr lang="tr-TR"/>
        </a:p>
      </dgm:t>
    </dgm:pt>
    <dgm:pt modelId="{62EEDAA2-6B52-4A3F-9E85-AEBB8329C36A}">
      <dgm:prSet phldrT="[Metin]"/>
      <dgm:spPr/>
      <dgm:t>
        <a:bodyPr/>
        <a:lstStyle/>
        <a:p>
          <a:r>
            <a:rPr lang="tr-TR" dirty="0" smtClean="0"/>
            <a:t>Karar verirken mantıksal ve teknik analizler yerine başkalarından aldıkları bilgilere güvenirler.</a:t>
          </a:r>
          <a:endParaRPr lang="tr-TR" dirty="0"/>
        </a:p>
      </dgm:t>
    </dgm:pt>
    <dgm:pt modelId="{0919AC0B-5527-408B-B501-1AA009F405BD}" type="parTrans" cxnId="{1C924210-C106-481E-8C79-7E208A74C2C7}">
      <dgm:prSet/>
      <dgm:spPr/>
      <dgm:t>
        <a:bodyPr/>
        <a:lstStyle/>
        <a:p>
          <a:endParaRPr lang="tr-TR"/>
        </a:p>
      </dgm:t>
    </dgm:pt>
    <dgm:pt modelId="{78F5224F-DED7-4F0F-9A79-5C379FFA1B84}" type="sibTrans" cxnId="{1C924210-C106-481E-8C79-7E208A74C2C7}">
      <dgm:prSet/>
      <dgm:spPr/>
      <dgm:t>
        <a:bodyPr/>
        <a:lstStyle/>
        <a:p>
          <a:endParaRPr lang="tr-TR"/>
        </a:p>
      </dgm:t>
    </dgm:pt>
    <dgm:pt modelId="{EA3B642E-475D-4AC6-B826-186CF5947ECC}">
      <dgm:prSet phldrT="[Metin]"/>
      <dgm:spPr/>
      <dgm:t>
        <a:bodyPr/>
        <a:lstStyle/>
        <a:p>
          <a:r>
            <a:rPr lang="tr-TR" dirty="0" smtClean="0"/>
            <a:t>Zorlayıcı işleri severler. </a:t>
          </a:r>
          <a:endParaRPr lang="tr-TR" dirty="0"/>
        </a:p>
      </dgm:t>
    </dgm:pt>
    <dgm:pt modelId="{28AA4F21-9BF9-4C2E-9D6C-B8F3CBC560FA}" type="parTrans" cxnId="{9D6A39F8-22B7-4F63-B851-52A1A183FC06}">
      <dgm:prSet/>
      <dgm:spPr/>
      <dgm:t>
        <a:bodyPr/>
        <a:lstStyle/>
        <a:p>
          <a:endParaRPr lang="tr-TR"/>
        </a:p>
      </dgm:t>
    </dgm:pt>
    <dgm:pt modelId="{82AF7B5E-69C6-4E17-9D80-E0E8164E2ACE}" type="sibTrans" cxnId="{9D6A39F8-22B7-4F63-B851-52A1A183FC06}">
      <dgm:prSet/>
      <dgm:spPr/>
      <dgm:t>
        <a:bodyPr/>
        <a:lstStyle/>
        <a:p>
          <a:endParaRPr lang="tr-TR"/>
        </a:p>
      </dgm:t>
    </dgm:pt>
    <dgm:pt modelId="{02201A2C-AF86-4005-858D-07665D81E794}">
      <dgm:prSet phldrT="[Metin]"/>
      <dgm:spPr/>
      <dgm:t>
        <a:bodyPr/>
        <a:lstStyle/>
        <a:p>
          <a:r>
            <a:rPr lang="tr-TR" dirty="0" smtClean="0"/>
            <a:t>Pazarlama-satış-halkla ilişkiler-yönetim pozisyonları uygundur. </a:t>
          </a:r>
          <a:endParaRPr lang="tr-TR" dirty="0"/>
        </a:p>
      </dgm:t>
    </dgm:pt>
    <dgm:pt modelId="{A8E651B2-2844-41BA-86C2-7DB401032692}" type="parTrans" cxnId="{93324442-8B1E-4F88-825F-E697A2862B41}">
      <dgm:prSet/>
      <dgm:spPr/>
      <dgm:t>
        <a:bodyPr/>
        <a:lstStyle/>
        <a:p>
          <a:endParaRPr lang="tr-TR"/>
        </a:p>
      </dgm:t>
    </dgm:pt>
    <dgm:pt modelId="{183F095E-04E0-462A-A5B2-5BB9BB70820E}" type="sibTrans" cxnId="{93324442-8B1E-4F88-825F-E697A2862B41}">
      <dgm:prSet/>
      <dgm:spPr/>
      <dgm:t>
        <a:bodyPr/>
        <a:lstStyle/>
        <a:p>
          <a:endParaRPr lang="tr-TR"/>
        </a:p>
      </dgm:t>
    </dgm:pt>
    <dgm:pt modelId="{49E5EE1D-8EAE-4816-8311-020692FF5DD9}">
      <dgm:prSet phldrT="[Metin]"/>
      <dgm:spPr/>
      <dgm:t>
        <a:bodyPr/>
        <a:lstStyle/>
        <a:p>
          <a:r>
            <a:rPr lang="tr-TR" dirty="0" smtClean="0"/>
            <a:t>Avantajları: iyi lider/risk alma/</a:t>
          </a:r>
          <a:endParaRPr lang="tr-TR" dirty="0"/>
        </a:p>
      </dgm:t>
    </dgm:pt>
    <dgm:pt modelId="{B73F73CA-347C-4B26-86EF-DD11578139B1}" type="parTrans" cxnId="{6057F682-4606-4E13-9E8C-8FE8E1F8D257}">
      <dgm:prSet/>
      <dgm:spPr/>
      <dgm:t>
        <a:bodyPr/>
        <a:lstStyle/>
        <a:p>
          <a:endParaRPr lang="tr-TR"/>
        </a:p>
      </dgm:t>
    </dgm:pt>
    <dgm:pt modelId="{15C1CA38-80E2-4F4F-AB5B-995FD7A4C598}" type="sibTrans" cxnId="{6057F682-4606-4E13-9E8C-8FE8E1F8D257}">
      <dgm:prSet/>
      <dgm:spPr/>
      <dgm:t>
        <a:bodyPr/>
        <a:lstStyle/>
        <a:p>
          <a:endParaRPr lang="tr-TR"/>
        </a:p>
      </dgm:t>
    </dgm:pt>
    <dgm:pt modelId="{19C6E0F8-DE3E-49D1-8D9A-6BFDCF39F8F3}">
      <dgm:prSet phldrT="[Metin]"/>
      <dgm:spPr/>
      <dgm:t>
        <a:bodyPr/>
        <a:lstStyle/>
        <a:p>
          <a:r>
            <a:rPr lang="tr-TR" dirty="0" smtClean="0"/>
            <a:t>Beyin fırtınası ile sorun çözmeyi severler</a:t>
          </a:r>
          <a:endParaRPr lang="tr-TR" dirty="0"/>
        </a:p>
      </dgm:t>
    </dgm:pt>
    <dgm:pt modelId="{4C4A75B4-E474-4619-85C6-75312A424115}" type="parTrans" cxnId="{66367FD0-7E2C-43F7-B194-17E79309C755}">
      <dgm:prSet/>
      <dgm:spPr/>
      <dgm:t>
        <a:bodyPr/>
        <a:lstStyle/>
        <a:p>
          <a:endParaRPr lang="tr-TR"/>
        </a:p>
      </dgm:t>
    </dgm:pt>
    <dgm:pt modelId="{CCA552CB-D26D-4DE5-B552-43B3AC784F06}" type="sibTrans" cxnId="{66367FD0-7E2C-43F7-B194-17E79309C755}">
      <dgm:prSet/>
      <dgm:spPr/>
      <dgm:t>
        <a:bodyPr/>
        <a:lstStyle/>
        <a:p>
          <a:endParaRPr lang="tr-TR"/>
        </a:p>
      </dgm:t>
    </dgm:pt>
    <dgm:pt modelId="{F811DFC8-1661-4D35-8131-CECCCD37C638}">
      <dgm:prSet phldrT="[Metin]"/>
      <dgm:spPr/>
      <dgm:t>
        <a:bodyPr/>
        <a:lstStyle/>
        <a:p>
          <a:r>
            <a:rPr lang="tr-TR" dirty="0" smtClean="0"/>
            <a:t>Zaman isterler ki bütün alternatifleri analiz edebilsinler!</a:t>
          </a:r>
          <a:endParaRPr lang="tr-TR" dirty="0"/>
        </a:p>
      </dgm:t>
    </dgm:pt>
    <dgm:pt modelId="{07EAC72A-BE61-403B-A1A9-771BF563D767}" type="parTrans" cxnId="{1FB83E39-13F4-4793-8FFC-AE378D803FE7}">
      <dgm:prSet/>
      <dgm:spPr/>
      <dgm:t>
        <a:bodyPr/>
        <a:lstStyle/>
        <a:p>
          <a:endParaRPr lang="tr-TR"/>
        </a:p>
      </dgm:t>
    </dgm:pt>
    <dgm:pt modelId="{04D99573-E648-48F2-946A-140C7002E65F}" type="sibTrans" cxnId="{1FB83E39-13F4-4793-8FFC-AE378D803FE7}">
      <dgm:prSet/>
      <dgm:spPr/>
      <dgm:t>
        <a:bodyPr/>
        <a:lstStyle/>
        <a:p>
          <a:endParaRPr lang="tr-TR"/>
        </a:p>
      </dgm:t>
    </dgm:pt>
    <dgm:pt modelId="{7A1596F9-2A5C-4EC8-AA02-22856AF8B46E}">
      <dgm:prSet phldrT="[Metin]"/>
      <dgm:spPr/>
      <dgm:t>
        <a:bodyPr/>
        <a:lstStyle/>
        <a:p>
          <a:r>
            <a:rPr lang="tr-TR" dirty="0" smtClean="0"/>
            <a:t>Hayal güçleri kuvvetlidir. </a:t>
          </a:r>
          <a:endParaRPr lang="tr-TR" dirty="0"/>
        </a:p>
      </dgm:t>
    </dgm:pt>
    <dgm:pt modelId="{6DDCC727-C52B-41EA-BE31-DEBF2266E9B4}" type="parTrans" cxnId="{A2ADDD33-708A-4D1B-9569-733AEF6544B5}">
      <dgm:prSet/>
      <dgm:spPr/>
      <dgm:t>
        <a:bodyPr/>
        <a:lstStyle/>
        <a:p>
          <a:endParaRPr lang="tr-TR"/>
        </a:p>
      </dgm:t>
    </dgm:pt>
    <dgm:pt modelId="{B1643B2B-4209-4C00-92CB-FAAED8A6278E}" type="sibTrans" cxnId="{A2ADDD33-708A-4D1B-9569-733AEF6544B5}">
      <dgm:prSet/>
      <dgm:spPr/>
      <dgm:t>
        <a:bodyPr/>
        <a:lstStyle/>
        <a:p>
          <a:endParaRPr lang="tr-TR"/>
        </a:p>
      </dgm:t>
    </dgm:pt>
    <dgm:pt modelId="{854B3D87-7810-4A3C-9651-202456594FB8}">
      <dgm:prSet phldrT="[Metin]"/>
      <dgm:spPr/>
      <dgm:t>
        <a:bodyPr/>
        <a:lstStyle/>
        <a:p>
          <a:r>
            <a:rPr lang="tr-TR" dirty="0" smtClean="0"/>
            <a:t>Diğer insanların gereksinimlerine duyarlıdırlar. </a:t>
          </a:r>
          <a:endParaRPr lang="tr-TR" dirty="0"/>
        </a:p>
      </dgm:t>
    </dgm:pt>
    <dgm:pt modelId="{A5D0047E-8208-4A8A-87A5-294EE12FC98A}" type="parTrans" cxnId="{9F077064-9082-4A7A-BFE4-7A2C0E9B9AA2}">
      <dgm:prSet/>
      <dgm:spPr/>
      <dgm:t>
        <a:bodyPr/>
        <a:lstStyle/>
        <a:p>
          <a:endParaRPr lang="tr-TR"/>
        </a:p>
      </dgm:t>
    </dgm:pt>
    <dgm:pt modelId="{196DCCBD-9D75-42A2-8C64-0E3FD019C1BB}" type="sibTrans" cxnId="{9F077064-9082-4A7A-BFE4-7A2C0E9B9AA2}">
      <dgm:prSet/>
      <dgm:spPr/>
      <dgm:t>
        <a:bodyPr/>
        <a:lstStyle/>
        <a:p>
          <a:endParaRPr lang="tr-TR"/>
        </a:p>
      </dgm:t>
    </dgm:pt>
    <dgm:pt modelId="{E500DE94-7C36-4A3B-832B-ACCE8DB16188}">
      <dgm:prSet phldrT="[Metin]"/>
      <dgm:spPr/>
      <dgm:t>
        <a:bodyPr/>
        <a:lstStyle/>
        <a:p>
          <a:r>
            <a:rPr lang="tr-TR" dirty="0" smtClean="0"/>
            <a:t>Sanat-eğlence sektörü-tasarım işleri-sosyal çalışma işleri-danışmanlık-hasta bakımı-personel yönetimini cazip bulurlar.</a:t>
          </a:r>
          <a:endParaRPr lang="tr-TR" dirty="0"/>
        </a:p>
      </dgm:t>
    </dgm:pt>
    <dgm:pt modelId="{A0DF1D9C-D23B-49D9-9DB8-E0DE84D0D8F2}" type="parTrans" cxnId="{B379D098-A8DC-4725-BA47-40C279A6162E}">
      <dgm:prSet/>
      <dgm:spPr/>
      <dgm:t>
        <a:bodyPr/>
        <a:lstStyle/>
        <a:p>
          <a:endParaRPr lang="tr-TR"/>
        </a:p>
      </dgm:t>
    </dgm:pt>
    <dgm:pt modelId="{41716817-544B-43EE-8796-1DA8B86D95DD}" type="sibTrans" cxnId="{B379D098-A8DC-4725-BA47-40C279A6162E}">
      <dgm:prSet/>
      <dgm:spPr/>
      <dgm:t>
        <a:bodyPr/>
        <a:lstStyle/>
        <a:p>
          <a:endParaRPr lang="tr-TR"/>
        </a:p>
      </dgm:t>
    </dgm:pt>
    <dgm:pt modelId="{7BEB5516-FA28-4FF4-B7E1-E650247678DF}">
      <dgm:prSet phldrT="[Metin]"/>
      <dgm:spPr/>
      <dgm:t>
        <a:bodyPr/>
        <a:lstStyle/>
        <a:p>
          <a:r>
            <a:rPr lang="tr-TR" dirty="0" smtClean="0"/>
            <a:t>Avantajları: yaratıcı/sorun tanılama becerisi güçlü/insanlarla iyi çalışırlar.</a:t>
          </a:r>
          <a:endParaRPr lang="tr-TR" dirty="0"/>
        </a:p>
      </dgm:t>
    </dgm:pt>
    <dgm:pt modelId="{4FF9FA9C-C12D-42EB-8E26-B77F306B996C}" type="parTrans" cxnId="{AFCC38B2-DA7D-4059-8129-EC03466ECE99}">
      <dgm:prSet/>
      <dgm:spPr/>
      <dgm:t>
        <a:bodyPr/>
        <a:lstStyle/>
        <a:p>
          <a:endParaRPr lang="tr-TR"/>
        </a:p>
      </dgm:t>
    </dgm:pt>
    <dgm:pt modelId="{71FE6352-2C8D-4211-AA1C-53EEF4FCE80E}" type="sibTrans" cxnId="{AFCC38B2-DA7D-4059-8129-EC03466ECE99}">
      <dgm:prSet/>
      <dgm:spPr/>
      <dgm:t>
        <a:bodyPr/>
        <a:lstStyle/>
        <a:p>
          <a:endParaRPr lang="tr-TR"/>
        </a:p>
      </dgm:t>
    </dgm:pt>
    <dgm:pt modelId="{8FF51388-DFDB-4FC8-BEBD-8F8E66CF489F}">
      <dgm:prSet phldrT="[Metin]"/>
      <dgm:spPr/>
      <dgm:t>
        <a:bodyPr/>
        <a:lstStyle/>
        <a:p>
          <a:r>
            <a:rPr lang="tr-TR" dirty="0" smtClean="0"/>
            <a:t>Çözüm odaklıdırlar. </a:t>
          </a:r>
          <a:endParaRPr lang="tr-TR" dirty="0"/>
        </a:p>
      </dgm:t>
    </dgm:pt>
    <dgm:pt modelId="{55BA3BB6-F9AF-49F4-BD38-72534223BBE9}" type="parTrans" cxnId="{F14BFEA1-2A1F-423C-A4FD-05D9093C00B4}">
      <dgm:prSet/>
      <dgm:spPr/>
      <dgm:t>
        <a:bodyPr/>
        <a:lstStyle/>
        <a:p>
          <a:endParaRPr lang="tr-TR"/>
        </a:p>
      </dgm:t>
    </dgm:pt>
    <dgm:pt modelId="{46C1C5EE-5990-428B-82C9-2D54873D7FC9}" type="sibTrans" cxnId="{F14BFEA1-2A1F-423C-A4FD-05D9093C00B4}">
      <dgm:prSet/>
      <dgm:spPr/>
      <dgm:t>
        <a:bodyPr/>
        <a:lstStyle/>
        <a:p>
          <a:endParaRPr lang="tr-TR"/>
        </a:p>
      </dgm:t>
    </dgm:pt>
    <dgm:pt modelId="{997BE116-8E1A-4D2B-B195-DB5815E3C0EA}">
      <dgm:prSet phldrT="[Metin]"/>
      <dgm:spPr/>
      <dgm:t>
        <a:bodyPr/>
        <a:lstStyle/>
        <a:p>
          <a:r>
            <a:rPr lang="tr-TR" dirty="0" smtClean="0"/>
            <a:t>İnsanlarla değil, teknik görev ve sorunlarla uğraşmayı severler.</a:t>
          </a:r>
          <a:endParaRPr lang="tr-TR" dirty="0"/>
        </a:p>
      </dgm:t>
    </dgm:pt>
    <dgm:pt modelId="{EB179A61-D221-478E-916C-BB5407017867}" type="parTrans" cxnId="{BD8283E2-5B46-40C3-A4A2-77488E3489EC}">
      <dgm:prSet/>
      <dgm:spPr/>
      <dgm:t>
        <a:bodyPr/>
        <a:lstStyle/>
        <a:p>
          <a:endParaRPr lang="tr-TR"/>
        </a:p>
      </dgm:t>
    </dgm:pt>
    <dgm:pt modelId="{06246022-E7B1-4EB3-9299-97B5EC6385F7}" type="sibTrans" cxnId="{BD8283E2-5B46-40C3-A4A2-77488E3489EC}">
      <dgm:prSet/>
      <dgm:spPr/>
      <dgm:t>
        <a:bodyPr/>
        <a:lstStyle/>
        <a:p>
          <a:endParaRPr lang="tr-TR"/>
        </a:p>
      </dgm:t>
    </dgm:pt>
    <dgm:pt modelId="{5C5FC7D4-D6AA-4CD8-AD84-B55292E031B6}">
      <dgm:prSet phldrT="[Metin]"/>
      <dgm:spPr/>
      <dgm:t>
        <a:bodyPr/>
        <a:lstStyle/>
        <a:p>
          <a:r>
            <a:rPr lang="tr-TR" dirty="0" smtClean="0"/>
            <a:t>Bilim adamı-mühendislik-yöneticilik onlara göredir. </a:t>
          </a:r>
          <a:endParaRPr lang="tr-TR" dirty="0"/>
        </a:p>
      </dgm:t>
    </dgm:pt>
    <dgm:pt modelId="{B3E454F5-D3B6-4313-804F-61E6AF5F7CB9}" type="parTrans" cxnId="{F3137A3C-3078-433A-8F6D-B902DD9074DA}">
      <dgm:prSet/>
      <dgm:spPr/>
      <dgm:t>
        <a:bodyPr/>
        <a:lstStyle/>
        <a:p>
          <a:endParaRPr lang="tr-TR"/>
        </a:p>
      </dgm:t>
    </dgm:pt>
    <dgm:pt modelId="{CFA4F50F-5B9B-47BE-AA0F-9AA7857CFA5C}" type="sibTrans" cxnId="{F3137A3C-3078-433A-8F6D-B902DD9074DA}">
      <dgm:prSet/>
      <dgm:spPr/>
      <dgm:t>
        <a:bodyPr/>
        <a:lstStyle/>
        <a:p>
          <a:endParaRPr lang="tr-TR"/>
        </a:p>
      </dgm:t>
    </dgm:pt>
    <dgm:pt modelId="{0444BCAD-2334-4115-AB1B-753DEC244CBE}">
      <dgm:prSet phldrT="[Metin]"/>
      <dgm:spPr/>
      <dgm:t>
        <a:bodyPr/>
        <a:lstStyle/>
        <a:p>
          <a:r>
            <a:rPr lang="tr-TR" dirty="0" smtClean="0"/>
            <a:t>Avantajları: </a:t>
          </a:r>
          <a:r>
            <a:rPr lang="tr-TR" dirty="0" err="1" smtClean="0"/>
            <a:t>tümdengelimci</a:t>
          </a:r>
          <a:r>
            <a:rPr lang="tr-TR" dirty="0" smtClean="0"/>
            <a:t> </a:t>
          </a:r>
          <a:r>
            <a:rPr lang="tr-TR" dirty="0" err="1" smtClean="0"/>
            <a:t>usavurum</a:t>
          </a:r>
          <a:r>
            <a:rPr lang="tr-TR" dirty="0" smtClean="0"/>
            <a:t> da başarılıdır/problem çözme becerisi güçlüdür/karar vermede iyidirler. </a:t>
          </a:r>
          <a:endParaRPr lang="tr-TR" dirty="0"/>
        </a:p>
      </dgm:t>
    </dgm:pt>
    <dgm:pt modelId="{19E0BE34-3244-4603-A04B-E807BDF35952}" type="parTrans" cxnId="{48326145-67F9-4D90-B6CF-34C8A7B7429C}">
      <dgm:prSet/>
      <dgm:spPr/>
      <dgm:t>
        <a:bodyPr/>
        <a:lstStyle/>
        <a:p>
          <a:endParaRPr lang="tr-TR"/>
        </a:p>
      </dgm:t>
    </dgm:pt>
    <dgm:pt modelId="{0BB12087-C561-42F8-8001-E1B8EFD15865}" type="sibTrans" cxnId="{48326145-67F9-4D90-B6CF-34C8A7B7429C}">
      <dgm:prSet/>
      <dgm:spPr/>
      <dgm:t>
        <a:bodyPr/>
        <a:lstStyle/>
        <a:p>
          <a:endParaRPr lang="tr-TR"/>
        </a:p>
      </dgm:t>
    </dgm:pt>
    <dgm:pt modelId="{89A532C3-2154-4F54-A84C-C094D6B979E6}">
      <dgm:prSet phldrT="[Metin]"/>
      <dgm:spPr/>
      <dgm:t>
        <a:bodyPr/>
        <a:lstStyle/>
        <a:p>
          <a:r>
            <a:rPr lang="tr-TR" dirty="0" smtClean="0"/>
            <a:t>Dezavantajı: olası bütün alternatifleri düşünmeden aceleci karar alırlar./ Fikirleri sınamadan uygulayıverirler. </a:t>
          </a:r>
          <a:endParaRPr lang="tr-TR" dirty="0"/>
        </a:p>
      </dgm:t>
    </dgm:pt>
    <dgm:pt modelId="{372F13BA-049B-4709-B49D-E8BC878D268F}" type="parTrans" cxnId="{D98F42CD-5030-4EFC-BFF0-43EF627B7D0A}">
      <dgm:prSet/>
      <dgm:spPr/>
      <dgm:t>
        <a:bodyPr/>
        <a:lstStyle/>
        <a:p>
          <a:endParaRPr lang="tr-TR"/>
        </a:p>
      </dgm:t>
    </dgm:pt>
    <dgm:pt modelId="{43536391-048E-43EE-9ECB-C9545455371F}" type="sibTrans" cxnId="{D98F42CD-5030-4EFC-BFF0-43EF627B7D0A}">
      <dgm:prSet/>
      <dgm:spPr/>
      <dgm:t>
        <a:bodyPr/>
        <a:lstStyle/>
        <a:p>
          <a:endParaRPr lang="tr-TR"/>
        </a:p>
      </dgm:t>
    </dgm:pt>
    <dgm:pt modelId="{E04BA833-D0AF-482C-83AB-2167296D2555}">
      <dgm:prSet/>
      <dgm:spPr/>
      <dgm:t>
        <a:bodyPr/>
        <a:lstStyle/>
        <a:p>
          <a:r>
            <a:rPr lang="tr-TR" dirty="0" smtClean="0"/>
            <a:t>Çok kapsamlı bilgiyi mantıksal bir düzeyde birleştirirler. </a:t>
          </a:r>
          <a:endParaRPr lang="tr-TR" dirty="0"/>
        </a:p>
      </dgm:t>
    </dgm:pt>
    <dgm:pt modelId="{CD563A90-B22A-4E20-BEA6-AE3D37484B44}" type="parTrans" cxnId="{3D2325B3-F491-4DFE-8F12-B3B5307DBA7F}">
      <dgm:prSet/>
      <dgm:spPr/>
      <dgm:t>
        <a:bodyPr/>
        <a:lstStyle/>
        <a:p>
          <a:endParaRPr lang="tr-TR"/>
        </a:p>
      </dgm:t>
    </dgm:pt>
    <dgm:pt modelId="{21844151-C09F-43FF-8116-C5A2C03F6EF3}" type="sibTrans" cxnId="{3D2325B3-F491-4DFE-8F12-B3B5307DBA7F}">
      <dgm:prSet/>
      <dgm:spPr/>
      <dgm:t>
        <a:bodyPr/>
        <a:lstStyle/>
        <a:p>
          <a:endParaRPr lang="tr-TR"/>
        </a:p>
      </dgm:t>
    </dgm:pt>
    <dgm:pt modelId="{8AE2931E-DE11-49E8-BB59-958556AE4907}">
      <dgm:prSet/>
      <dgm:spPr/>
      <dgm:t>
        <a:bodyPr/>
        <a:lstStyle/>
        <a:p>
          <a:r>
            <a:rPr lang="tr-TR" dirty="0" smtClean="0"/>
            <a:t>Fikirler ve kavramlarla meşgul olurlar. </a:t>
          </a:r>
          <a:endParaRPr lang="tr-TR" dirty="0"/>
        </a:p>
      </dgm:t>
    </dgm:pt>
    <dgm:pt modelId="{CC355C38-115D-4C4D-9DB9-AB403CB12347}" type="parTrans" cxnId="{1BCBAEDE-0F23-43D8-86F1-6A25578474EA}">
      <dgm:prSet/>
      <dgm:spPr/>
      <dgm:t>
        <a:bodyPr/>
        <a:lstStyle/>
        <a:p>
          <a:endParaRPr lang="tr-TR"/>
        </a:p>
      </dgm:t>
    </dgm:pt>
    <dgm:pt modelId="{F4E9DE18-708D-4AD7-A0AB-AE7D2E07E7DB}" type="sibTrans" cxnId="{1BCBAEDE-0F23-43D8-86F1-6A25578474EA}">
      <dgm:prSet/>
      <dgm:spPr/>
      <dgm:t>
        <a:bodyPr/>
        <a:lstStyle/>
        <a:p>
          <a:endParaRPr lang="tr-TR"/>
        </a:p>
      </dgm:t>
    </dgm:pt>
    <dgm:pt modelId="{941D4B54-8E22-4C03-B620-5651E15F0FC7}">
      <dgm:prSet/>
      <dgm:spPr/>
      <dgm:t>
        <a:bodyPr/>
        <a:lstStyle/>
        <a:p>
          <a:r>
            <a:rPr lang="tr-TR" dirty="0" smtClean="0"/>
            <a:t>Eğitim-enformasyon-bilim meslekleri onlara göredir. </a:t>
          </a:r>
          <a:endParaRPr lang="tr-TR" dirty="0"/>
        </a:p>
      </dgm:t>
    </dgm:pt>
    <dgm:pt modelId="{0DF78324-F669-45A0-9366-3F11DFD02550}" type="parTrans" cxnId="{B534C249-FD89-4E4F-B9DB-B288FDDF1771}">
      <dgm:prSet/>
      <dgm:spPr/>
      <dgm:t>
        <a:bodyPr/>
        <a:lstStyle/>
        <a:p>
          <a:endParaRPr lang="tr-TR"/>
        </a:p>
      </dgm:t>
    </dgm:pt>
    <dgm:pt modelId="{33EB10FC-4CD4-44BA-8153-9C735AADE355}" type="sibTrans" cxnId="{B534C249-FD89-4E4F-B9DB-B288FDDF1771}">
      <dgm:prSet/>
      <dgm:spPr/>
      <dgm:t>
        <a:bodyPr/>
        <a:lstStyle/>
        <a:p>
          <a:endParaRPr lang="tr-TR"/>
        </a:p>
      </dgm:t>
    </dgm:pt>
    <dgm:pt modelId="{7A35FAAE-5BB2-47A4-A09B-93774A0F445A}">
      <dgm:prSet/>
      <dgm:spPr/>
      <dgm:t>
        <a:bodyPr/>
        <a:lstStyle/>
        <a:p>
          <a:r>
            <a:rPr lang="tr-TR" dirty="0" smtClean="0"/>
            <a:t>Öğretmen-yazar-araştırmacı olurlar. </a:t>
          </a:r>
          <a:endParaRPr lang="tr-TR" dirty="0"/>
        </a:p>
      </dgm:t>
    </dgm:pt>
    <dgm:pt modelId="{08AC8334-9B3F-42F8-8EC6-F0D38B9CFDDB}" type="parTrans" cxnId="{B923CE3A-4FC4-4908-8C9D-39C25F84874B}">
      <dgm:prSet/>
      <dgm:spPr/>
      <dgm:t>
        <a:bodyPr/>
        <a:lstStyle/>
        <a:p>
          <a:endParaRPr lang="tr-TR"/>
        </a:p>
      </dgm:t>
    </dgm:pt>
    <dgm:pt modelId="{F6034B3A-EE80-4105-A094-3C2551940F47}" type="sibTrans" cxnId="{B923CE3A-4FC4-4908-8C9D-39C25F84874B}">
      <dgm:prSet/>
      <dgm:spPr/>
      <dgm:t>
        <a:bodyPr/>
        <a:lstStyle/>
        <a:p>
          <a:endParaRPr lang="tr-TR"/>
        </a:p>
      </dgm:t>
    </dgm:pt>
    <dgm:pt modelId="{44E34D30-91B2-463B-AD63-C29251604121}">
      <dgm:prSet/>
      <dgm:spPr/>
      <dgm:t>
        <a:bodyPr/>
        <a:lstStyle/>
        <a:p>
          <a:r>
            <a:rPr lang="tr-TR" dirty="0" smtClean="0"/>
            <a:t>Avantajları: Model ve kuram yaratmada ve plan geliştirmede beceriklidirler. </a:t>
          </a:r>
          <a:endParaRPr lang="tr-TR" dirty="0"/>
        </a:p>
      </dgm:t>
    </dgm:pt>
    <dgm:pt modelId="{C3173E5C-183B-45FE-819F-6D3D77F3C89F}" type="parTrans" cxnId="{C62B7D1F-B5A9-403B-9A9E-3B8BFCB2EF87}">
      <dgm:prSet/>
      <dgm:spPr/>
      <dgm:t>
        <a:bodyPr/>
        <a:lstStyle/>
        <a:p>
          <a:endParaRPr lang="tr-TR"/>
        </a:p>
      </dgm:t>
    </dgm:pt>
    <dgm:pt modelId="{F50BD7CA-3CF7-443B-96C8-2BB24F32C6A7}" type="sibTrans" cxnId="{C62B7D1F-B5A9-403B-9A9E-3B8BFCB2EF87}">
      <dgm:prSet/>
      <dgm:spPr/>
      <dgm:t>
        <a:bodyPr/>
        <a:lstStyle/>
        <a:p>
          <a:endParaRPr lang="tr-TR"/>
        </a:p>
      </dgm:t>
    </dgm:pt>
    <dgm:pt modelId="{D923AE96-802D-4073-A94E-5D942516B8E1}">
      <dgm:prSet/>
      <dgm:spPr/>
      <dgm:t>
        <a:bodyPr/>
        <a:lstStyle/>
        <a:p>
          <a:r>
            <a:rPr lang="tr-TR" dirty="0" smtClean="0"/>
            <a:t>Dezavantajları: Aşırı </a:t>
          </a:r>
          <a:r>
            <a:rPr lang="tr-TR" dirty="0" err="1" smtClean="0"/>
            <a:t>idealistik</a:t>
          </a:r>
          <a:r>
            <a:rPr lang="tr-TR" dirty="0" smtClean="0"/>
            <a:t> olma/yeterince pratik olmama/hataları tekrar etme/. </a:t>
          </a:r>
          <a:endParaRPr lang="tr-TR" dirty="0"/>
        </a:p>
      </dgm:t>
    </dgm:pt>
    <dgm:pt modelId="{EEA53163-BBCD-4D91-B399-1BFD5C035AF0}" type="parTrans" cxnId="{4E9FA724-01A5-4CE0-ABD8-EAF45417872B}">
      <dgm:prSet/>
      <dgm:spPr/>
      <dgm:t>
        <a:bodyPr/>
        <a:lstStyle/>
        <a:p>
          <a:endParaRPr lang="tr-TR"/>
        </a:p>
      </dgm:t>
    </dgm:pt>
    <dgm:pt modelId="{E71346D0-2536-41E8-88AE-02920CBB5BAA}" type="sibTrans" cxnId="{4E9FA724-01A5-4CE0-ABD8-EAF45417872B}">
      <dgm:prSet/>
      <dgm:spPr/>
      <dgm:t>
        <a:bodyPr/>
        <a:lstStyle/>
        <a:p>
          <a:endParaRPr lang="tr-TR"/>
        </a:p>
      </dgm:t>
    </dgm:pt>
    <dgm:pt modelId="{F85E73F2-5301-4292-9BDD-C28DC81E8BA3}" type="pres">
      <dgm:prSet presAssocID="{750CB787-1253-4D0B-B0F6-C7E4F0DD637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5822CCB0-E6BB-470A-B9F7-CCAB5B4B1137}" type="pres">
      <dgm:prSet presAssocID="{A02FFDEE-5DD1-4200-83CD-6535B315C4B5}" presName="composite" presStyleCnt="0"/>
      <dgm:spPr/>
      <dgm:t>
        <a:bodyPr/>
        <a:lstStyle/>
        <a:p>
          <a:endParaRPr lang="tr-TR"/>
        </a:p>
      </dgm:t>
    </dgm:pt>
    <dgm:pt modelId="{EA079AA0-EF8C-425C-A9EB-49855D425245}" type="pres">
      <dgm:prSet presAssocID="{A02FFDEE-5DD1-4200-83CD-6535B315C4B5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2936537-5F4A-4566-AAA7-20EB9906D735}" type="pres">
      <dgm:prSet presAssocID="{A02FFDEE-5DD1-4200-83CD-6535B315C4B5}" presName="desTx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8826ECE-DFE6-48E2-A624-2788B5AA24E7}" type="pres">
      <dgm:prSet presAssocID="{12A151CB-B674-4B1F-B260-18FED7427E7D}" presName="space" presStyleCnt="0"/>
      <dgm:spPr/>
      <dgm:t>
        <a:bodyPr/>
        <a:lstStyle/>
        <a:p>
          <a:endParaRPr lang="tr-TR"/>
        </a:p>
      </dgm:t>
    </dgm:pt>
    <dgm:pt modelId="{B5AC3250-CBE5-4D99-9E6A-C5E444367ECF}" type="pres">
      <dgm:prSet presAssocID="{EA9040A6-3D24-4316-A443-BBA547EFBE94}" presName="composite" presStyleCnt="0"/>
      <dgm:spPr/>
      <dgm:t>
        <a:bodyPr/>
        <a:lstStyle/>
        <a:p>
          <a:endParaRPr lang="tr-TR"/>
        </a:p>
      </dgm:t>
    </dgm:pt>
    <dgm:pt modelId="{EB8DDF38-2348-4CDB-8B5D-D4E4044CFED3}" type="pres">
      <dgm:prSet presAssocID="{EA9040A6-3D24-4316-A443-BBA547EFBE94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B7A8A06-F94E-44E3-BDFA-C34664B616E8}" type="pres">
      <dgm:prSet presAssocID="{EA9040A6-3D24-4316-A443-BBA547EFBE94}" presName="desTx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3072BBF-C859-466A-BAA3-5D04579992C3}" type="pres">
      <dgm:prSet presAssocID="{EFC12CAB-DFEC-4CF6-B6F4-EF9CE69287BE}" presName="space" presStyleCnt="0"/>
      <dgm:spPr/>
      <dgm:t>
        <a:bodyPr/>
        <a:lstStyle/>
        <a:p>
          <a:endParaRPr lang="tr-TR"/>
        </a:p>
      </dgm:t>
    </dgm:pt>
    <dgm:pt modelId="{41016C21-6B9E-4AB5-84E9-024F9B339F01}" type="pres">
      <dgm:prSet presAssocID="{132D5991-9D1A-4787-B3AB-38CE02CE6058}" presName="composite" presStyleCnt="0"/>
      <dgm:spPr/>
      <dgm:t>
        <a:bodyPr/>
        <a:lstStyle/>
        <a:p>
          <a:endParaRPr lang="tr-TR"/>
        </a:p>
      </dgm:t>
    </dgm:pt>
    <dgm:pt modelId="{00754BCA-DC77-4391-92BB-2897CDBE1FE9}" type="pres">
      <dgm:prSet presAssocID="{132D5991-9D1A-4787-B3AB-38CE02CE6058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B807334-E5B7-4561-A254-391EDCBE4672}" type="pres">
      <dgm:prSet presAssocID="{132D5991-9D1A-4787-B3AB-38CE02CE6058}" presName="desTx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D3FE3F9-CB62-440D-A957-B5911FFBD529}" type="pres">
      <dgm:prSet presAssocID="{E2F14DF6-D9C9-4261-8D30-D39C630D4774}" presName="space" presStyleCnt="0"/>
      <dgm:spPr/>
      <dgm:t>
        <a:bodyPr/>
        <a:lstStyle/>
        <a:p>
          <a:endParaRPr lang="tr-TR"/>
        </a:p>
      </dgm:t>
    </dgm:pt>
    <dgm:pt modelId="{BE2B216F-58E6-4B71-BFDD-6252A8B970E7}" type="pres">
      <dgm:prSet presAssocID="{663468C3-1310-48DC-944D-A8229E1D2E80}" presName="composite" presStyleCnt="0"/>
      <dgm:spPr/>
      <dgm:t>
        <a:bodyPr/>
        <a:lstStyle/>
        <a:p>
          <a:endParaRPr lang="tr-TR"/>
        </a:p>
      </dgm:t>
    </dgm:pt>
    <dgm:pt modelId="{78A8A9B8-EDC0-4F99-8D59-10D2965BE4D7}" type="pres">
      <dgm:prSet presAssocID="{663468C3-1310-48DC-944D-A8229E1D2E80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E5774DE-1161-432D-90E3-62388AE1FAD4}" type="pres">
      <dgm:prSet presAssocID="{663468C3-1310-48DC-944D-A8229E1D2E80}" presName="desTx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481E64A7-EA03-49A5-83CC-718E55AE5CBC}" type="presOf" srcId="{D923AE96-802D-4073-A94E-5D942516B8E1}" destId="{FE5774DE-1161-432D-90E3-62388AE1FAD4}" srcOrd="0" destOrd="5" presId="urn:microsoft.com/office/officeart/2005/8/layout/hList1"/>
    <dgm:cxn modelId="{1BE700AF-CAC2-4533-AFFE-A0F80019ED71}" srcId="{A02FFDEE-5DD1-4200-83CD-6535B315C4B5}" destId="{B522E18A-3393-42E4-B44B-8F1DD8EBAE45}" srcOrd="0" destOrd="0" parTransId="{0F525132-6183-44AB-94D3-95B65962E746}" sibTransId="{71EA6587-A643-40B1-A21A-58EA014D6BB5}"/>
    <dgm:cxn modelId="{1FB83E39-13F4-4793-8FFC-AE378D803FE7}" srcId="{EA9040A6-3D24-4316-A443-BBA547EFBE94}" destId="{F811DFC8-1661-4D35-8131-CECCCD37C638}" srcOrd="2" destOrd="0" parTransId="{07EAC72A-BE61-403B-A1A9-771BF563D767}" sibTransId="{04D99573-E648-48F2-946A-140C7002E65F}"/>
    <dgm:cxn modelId="{624AEBA5-4ED4-41D0-AEBB-143490782635}" type="presOf" srcId="{663468C3-1310-48DC-944D-A8229E1D2E80}" destId="{78A8A9B8-EDC0-4F99-8D59-10D2965BE4D7}" srcOrd="0" destOrd="0" presId="urn:microsoft.com/office/officeart/2005/8/layout/hList1"/>
    <dgm:cxn modelId="{93324442-8B1E-4F88-825F-E697A2862B41}" srcId="{A02FFDEE-5DD1-4200-83CD-6535B315C4B5}" destId="{02201A2C-AF86-4005-858D-07665D81E794}" srcOrd="3" destOrd="0" parTransId="{A8E651B2-2844-41BA-86C2-7DB401032692}" sibTransId="{183F095E-04E0-462A-A5B2-5BB9BB70820E}"/>
    <dgm:cxn modelId="{27E22ABD-CED7-4712-AA5C-7650461EFE54}" type="presOf" srcId="{997BE116-8E1A-4D2B-B195-DB5815E3C0EA}" destId="{3B807334-E5B7-4561-A254-391EDCBE4672}" srcOrd="0" destOrd="2" presId="urn:microsoft.com/office/officeart/2005/8/layout/hList1"/>
    <dgm:cxn modelId="{1BCBAEDE-0F23-43D8-86F1-6A25578474EA}" srcId="{663468C3-1310-48DC-944D-A8229E1D2E80}" destId="{8AE2931E-DE11-49E8-BB59-958556AE4907}" srcOrd="1" destOrd="0" parTransId="{CC355C38-115D-4C4D-9DB9-AB403CB12347}" sibTransId="{F4E9DE18-708D-4AD7-A0AB-AE7D2E07E7DB}"/>
    <dgm:cxn modelId="{76E1F0DC-B546-42D9-ADB4-DCA011BDE7CE}" srcId="{750CB787-1253-4D0B-B0F6-C7E4F0DD637C}" destId="{A02FFDEE-5DD1-4200-83CD-6535B315C4B5}" srcOrd="0" destOrd="0" parTransId="{65605FDC-E940-484D-B74D-140071C59445}" sibTransId="{12A151CB-B674-4B1F-B260-18FED7427E7D}"/>
    <dgm:cxn modelId="{C661032E-37AE-4FA8-8A2D-EA1268678B86}" srcId="{132D5991-9D1A-4787-B3AB-38CE02CE6058}" destId="{DE6E9FDB-281E-4D65-9B44-DF78909F6F61}" srcOrd="0" destOrd="0" parTransId="{F69EBD10-0EDB-4DA7-8CF5-ED6DDB78D52A}" sibTransId="{B9D658F8-8363-4D65-8E29-24D2A2A12926}"/>
    <dgm:cxn modelId="{3FE607BB-9DD3-4651-922C-E260AE39A9BC}" type="presOf" srcId="{8AE2931E-DE11-49E8-BB59-958556AE4907}" destId="{FE5774DE-1161-432D-90E3-62388AE1FAD4}" srcOrd="0" destOrd="1" presId="urn:microsoft.com/office/officeart/2005/8/layout/hList1"/>
    <dgm:cxn modelId="{2914E54C-CB0B-44C0-8880-F7EB8B927390}" type="presOf" srcId="{02201A2C-AF86-4005-858D-07665D81E794}" destId="{B2936537-5F4A-4566-AAA7-20EB9906D735}" srcOrd="0" destOrd="3" presId="urn:microsoft.com/office/officeart/2005/8/layout/hList1"/>
    <dgm:cxn modelId="{A266C1F2-3413-450E-B2DA-2323CD372330}" srcId="{A02FFDEE-5DD1-4200-83CD-6535B315C4B5}" destId="{BE7CEADF-E95B-4CCA-89B8-994F3E93A040}" srcOrd="5" destOrd="0" parTransId="{20F8D829-7AE3-4864-99E3-DB3FE0593489}" sibTransId="{D1BA8130-121A-4856-8635-349AFA6ACD77}"/>
    <dgm:cxn modelId="{C6A648C8-0A89-47EA-82CD-ECC1B71E6286}" type="presOf" srcId="{BE7CEADF-E95B-4CCA-89B8-994F3E93A040}" destId="{B2936537-5F4A-4566-AAA7-20EB9906D735}" srcOrd="0" destOrd="5" presId="urn:microsoft.com/office/officeart/2005/8/layout/hList1"/>
    <dgm:cxn modelId="{4E9FA724-01A5-4CE0-ABD8-EAF45417872B}" srcId="{663468C3-1310-48DC-944D-A8229E1D2E80}" destId="{D923AE96-802D-4073-A94E-5D942516B8E1}" srcOrd="5" destOrd="0" parTransId="{EEA53163-BBCD-4D91-B399-1BFD5C035AF0}" sibTransId="{E71346D0-2536-41E8-88AE-02920CBB5BAA}"/>
    <dgm:cxn modelId="{BFCCB108-96E1-43CD-98E3-13A846817744}" type="presOf" srcId="{DE6E9FDB-281E-4D65-9B44-DF78909F6F61}" destId="{3B807334-E5B7-4561-A254-391EDCBE4672}" srcOrd="0" destOrd="0" presId="urn:microsoft.com/office/officeart/2005/8/layout/hList1"/>
    <dgm:cxn modelId="{0F92D032-0594-4021-8470-DE9F71BA2D30}" type="presOf" srcId="{62EEDAA2-6B52-4A3F-9E85-AEBB8329C36A}" destId="{B2936537-5F4A-4566-AAA7-20EB9906D735}" srcOrd="0" destOrd="1" presId="urn:microsoft.com/office/officeart/2005/8/layout/hList1"/>
    <dgm:cxn modelId="{B412C512-B639-49CC-8331-E277DE98BC32}" type="presOf" srcId="{B522E18A-3393-42E4-B44B-8F1DD8EBAE45}" destId="{B2936537-5F4A-4566-AAA7-20EB9906D735}" srcOrd="0" destOrd="0" presId="urn:microsoft.com/office/officeart/2005/8/layout/hList1"/>
    <dgm:cxn modelId="{B0D712FC-8FB9-4D84-85DE-19D4E1189704}" type="presOf" srcId="{19C6E0F8-DE3E-49D1-8D9A-6BFDCF39F8F3}" destId="{5B7A8A06-F94E-44E3-BDFA-C34664B616E8}" srcOrd="0" destOrd="1" presId="urn:microsoft.com/office/officeart/2005/8/layout/hList1"/>
    <dgm:cxn modelId="{3D2325B3-F491-4DFE-8F12-B3B5307DBA7F}" srcId="{663468C3-1310-48DC-944D-A8229E1D2E80}" destId="{E04BA833-D0AF-482C-83AB-2167296D2555}" srcOrd="0" destOrd="0" parTransId="{CD563A90-B22A-4E20-BEA6-AE3D37484B44}" sibTransId="{21844151-C09F-43FF-8116-C5A2C03F6EF3}"/>
    <dgm:cxn modelId="{1C110B82-7B19-44F8-96E9-A2502A972D55}" srcId="{750CB787-1253-4D0B-B0F6-C7E4F0DD637C}" destId="{EA9040A6-3D24-4316-A443-BBA547EFBE94}" srcOrd="1" destOrd="0" parTransId="{B7531F97-4CE9-463D-9B80-879A7198E919}" sibTransId="{EFC12CAB-DFEC-4CF6-B6F4-EF9CE69287BE}"/>
    <dgm:cxn modelId="{0D90434C-8583-48E1-8382-86D8FE2C89B5}" type="presOf" srcId="{A02FFDEE-5DD1-4200-83CD-6535B315C4B5}" destId="{EA079AA0-EF8C-425C-A9EB-49855D425245}" srcOrd="0" destOrd="0" presId="urn:microsoft.com/office/officeart/2005/8/layout/hList1"/>
    <dgm:cxn modelId="{9CA7AA22-1DD6-466C-AC41-8735AF210B78}" type="presOf" srcId="{7BEB5516-FA28-4FF4-B7E1-E650247678DF}" destId="{5B7A8A06-F94E-44E3-BDFA-C34664B616E8}" srcOrd="0" destOrd="6" presId="urn:microsoft.com/office/officeart/2005/8/layout/hList1"/>
    <dgm:cxn modelId="{82320AB5-FD53-4013-A5FC-9DE1E2E2D596}" type="presOf" srcId="{EA9040A6-3D24-4316-A443-BBA547EFBE94}" destId="{EB8DDF38-2348-4CDB-8B5D-D4E4044CFED3}" srcOrd="0" destOrd="0" presId="urn:microsoft.com/office/officeart/2005/8/layout/hList1"/>
    <dgm:cxn modelId="{CEBB4C68-6AE8-47BD-AA95-E98ED6EE7DD3}" type="presOf" srcId="{750CB787-1253-4D0B-B0F6-C7E4F0DD637C}" destId="{F85E73F2-5301-4292-9BDD-C28DC81E8BA3}" srcOrd="0" destOrd="0" presId="urn:microsoft.com/office/officeart/2005/8/layout/hList1"/>
    <dgm:cxn modelId="{DED58E5D-EC9F-4263-B303-B84B9BD89C72}" type="presOf" srcId="{89A532C3-2154-4F54-A84C-C094D6B979E6}" destId="{3B807334-E5B7-4561-A254-391EDCBE4672}" srcOrd="0" destOrd="5" presId="urn:microsoft.com/office/officeart/2005/8/layout/hList1"/>
    <dgm:cxn modelId="{BD8283E2-5B46-40C3-A4A2-77488E3489EC}" srcId="{132D5991-9D1A-4787-B3AB-38CE02CE6058}" destId="{997BE116-8E1A-4D2B-B195-DB5815E3C0EA}" srcOrd="2" destOrd="0" parTransId="{EB179A61-D221-478E-916C-BB5407017867}" sibTransId="{06246022-E7B1-4EB3-9299-97B5EC6385F7}"/>
    <dgm:cxn modelId="{9A3CD44E-8D9D-4D92-88C6-9D718C7EC6A8}" type="presOf" srcId="{EA3B642E-475D-4AC6-B826-186CF5947ECC}" destId="{B2936537-5F4A-4566-AAA7-20EB9906D735}" srcOrd="0" destOrd="2" presId="urn:microsoft.com/office/officeart/2005/8/layout/hList1"/>
    <dgm:cxn modelId="{FD0A0112-0349-438E-A1AE-179150E3EC15}" srcId="{750CB787-1253-4D0B-B0F6-C7E4F0DD637C}" destId="{663468C3-1310-48DC-944D-A8229E1D2E80}" srcOrd="3" destOrd="0" parTransId="{5ADF920A-2D7F-4044-9469-13790054BCDB}" sibTransId="{7FB89293-CFD4-488B-8759-EB8036C9C28F}"/>
    <dgm:cxn modelId="{89769CA6-515A-48ED-8478-D10FDFB26C56}" type="presOf" srcId="{49E5EE1D-8EAE-4816-8311-020692FF5DD9}" destId="{B2936537-5F4A-4566-AAA7-20EB9906D735}" srcOrd="0" destOrd="4" presId="urn:microsoft.com/office/officeart/2005/8/layout/hList1"/>
    <dgm:cxn modelId="{B379D098-A8DC-4725-BA47-40C279A6162E}" srcId="{EA9040A6-3D24-4316-A443-BBA547EFBE94}" destId="{E500DE94-7C36-4A3B-832B-ACCE8DB16188}" srcOrd="5" destOrd="0" parTransId="{A0DF1D9C-D23B-49D9-9DB8-E0DE84D0D8F2}" sibTransId="{41716817-544B-43EE-8796-1DA8B86D95DD}"/>
    <dgm:cxn modelId="{B923CE3A-4FC4-4908-8C9D-39C25F84874B}" srcId="{663468C3-1310-48DC-944D-A8229E1D2E80}" destId="{7A35FAAE-5BB2-47A4-A09B-93774A0F445A}" srcOrd="3" destOrd="0" parTransId="{08AC8334-9B3F-42F8-8EC6-F0D38B9CFDDB}" sibTransId="{F6034B3A-EE80-4105-A094-3C2551940F47}"/>
    <dgm:cxn modelId="{5D5A2719-5669-49D0-8ED2-EED2B05E9D13}" type="presOf" srcId="{8FF51388-DFDB-4FC8-BEBD-8F8E66CF489F}" destId="{3B807334-E5B7-4561-A254-391EDCBE4672}" srcOrd="0" destOrd="1" presId="urn:microsoft.com/office/officeart/2005/8/layout/hList1"/>
    <dgm:cxn modelId="{1C924210-C106-481E-8C79-7E208A74C2C7}" srcId="{A02FFDEE-5DD1-4200-83CD-6535B315C4B5}" destId="{62EEDAA2-6B52-4A3F-9E85-AEBB8329C36A}" srcOrd="1" destOrd="0" parTransId="{0919AC0B-5527-408B-B501-1AA009F405BD}" sibTransId="{78F5224F-DED7-4F0F-9A79-5C379FFA1B84}"/>
    <dgm:cxn modelId="{B534C249-FD89-4E4F-B9DB-B288FDDF1771}" srcId="{663468C3-1310-48DC-944D-A8229E1D2E80}" destId="{941D4B54-8E22-4C03-B620-5651E15F0FC7}" srcOrd="2" destOrd="0" parTransId="{0DF78324-F669-45A0-9366-3F11DFD02550}" sibTransId="{33EB10FC-4CD4-44BA-8153-9C735AADE355}"/>
    <dgm:cxn modelId="{3BA2AFC6-9A23-4024-B6C2-2F8041E5D9C2}" type="presOf" srcId="{854B3D87-7810-4A3C-9651-202456594FB8}" destId="{5B7A8A06-F94E-44E3-BDFA-C34664B616E8}" srcOrd="0" destOrd="4" presId="urn:microsoft.com/office/officeart/2005/8/layout/hList1"/>
    <dgm:cxn modelId="{6057F682-4606-4E13-9E8C-8FE8E1F8D257}" srcId="{A02FFDEE-5DD1-4200-83CD-6535B315C4B5}" destId="{49E5EE1D-8EAE-4816-8311-020692FF5DD9}" srcOrd="4" destOrd="0" parTransId="{B73F73CA-347C-4B26-86EF-DD11578139B1}" sibTransId="{15C1CA38-80E2-4F4F-AB5B-995FD7A4C598}"/>
    <dgm:cxn modelId="{D8C5C90A-C343-4CF5-8900-99EA46C98A98}" type="presOf" srcId="{7A1596F9-2A5C-4EC8-AA02-22856AF8B46E}" destId="{5B7A8A06-F94E-44E3-BDFA-C34664B616E8}" srcOrd="0" destOrd="3" presId="urn:microsoft.com/office/officeart/2005/8/layout/hList1"/>
    <dgm:cxn modelId="{D98F42CD-5030-4EFC-BFF0-43EF627B7D0A}" srcId="{132D5991-9D1A-4787-B3AB-38CE02CE6058}" destId="{89A532C3-2154-4F54-A84C-C094D6B979E6}" srcOrd="5" destOrd="0" parTransId="{372F13BA-049B-4709-B49D-E8BC878D268F}" sibTransId="{43536391-048E-43EE-9ECB-C9545455371F}"/>
    <dgm:cxn modelId="{23AFA815-C54B-4258-A7D8-CF20C49AD9E8}" type="presOf" srcId="{7A35FAAE-5BB2-47A4-A09B-93774A0F445A}" destId="{FE5774DE-1161-432D-90E3-62388AE1FAD4}" srcOrd="0" destOrd="3" presId="urn:microsoft.com/office/officeart/2005/8/layout/hList1"/>
    <dgm:cxn modelId="{F3137A3C-3078-433A-8F6D-B902DD9074DA}" srcId="{132D5991-9D1A-4787-B3AB-38CE02CE6058}" destId="{5C5FC7D4-D6AA-4CD8-AD84-B55292E031B6}" srcOrd="3" destOrd="0" parTransId="{B3E454F5-D3B6-4313-804F-61E6AF5F7CB9}" sibTransId="{CFA4F50F-5B9B-47BE-AA0F-9AA7857CFA5C}"/>
    <dgm:cxn modelId="{48326145-67F9-4D90-B6CF-34C8A7B7429C}" srcId="{132D5991-9D1A-4787-B3AB-38CE02CE6058}" destId="{0444BCAD-2334-4115-AB1B-753DEC244CBE}" srcOrd="4" destOrd="0" parTransId="{19E0BE34-3244-4603-A04B-E807BDF35952}" sibTransId="{0BB12087-C561-42F8-8001-E1B8EFD15865}"/>
    <dgm:cxn modelId="{4B8040A0-95B3-4342-BBFE-4DE837F247E7}" type="presOf" srcId="{F3E56CCD-F147-4D4F-8A18-63540D04F73F}" destId="{5B7A8A06-F94E-44E3-BDFA-C34664B616E8}" srcOrd="0" destOrd="0" presId="urn:microsoft.com/office/officeart/2005/8/layout/hList1"/>
    <dgm:cxn modelId="{C62B7D1F-B5A9-403B-9A9E-3B8BFCB2EF87}" srcId="{663468C3-1310-48DC-944D-A8229E1D2E80}" destId="{44E34D30-91B2-463B-AD63-C29251604121}" srcOrd="4" destOrd="0" parTransId="{C3173E5C-183B-45FE-819F-6D3D77F3C89F}" sibTransId="{F50BD7CA-3CF7-443B-96C8-2BB24F32C6A7}"/>
    <dgm:cxn modelId="{9F077064-9082-4A7A-BFE4-7A2C0E9B9AA2}" srcId="{EA9040A6-3D24-4316-A443-BBA547EFBE94}" destId="{854B3D87-7810-4A3C-9651-202456594FB8}" srcOrd="4" destOrd="0" parTransId="{A5D0047E-8208-4A8A-87A5-294EE12FC98A}" sibTransId="{196DCCBD-9D75-42A2-8C64-0E3FD019C1BB}"/>
    <dgm:cxn modelId="{210B9A22-6E1A-447C-B14F-37600B252F7C}" type="presOf" srcId="{132D5991-9D1A-4787-B3AB-38CE02CE6058}" destId="{00754BCA-DC77-4391-92BB-2897CDBE1FE9}" srcOrd="0" destOrd="0" presId="urn:microsoft.com/office/officeart/2005/8/layout/hList1"/>
    <dgm:cxn modelId="{98523D96-A8EA-469B-B9D4-23C7B301FB75}" srcId="{EA9040A6-3D24-4316-A443-BBA547EFBE94}" destId="{F3E56CCD-F147-4D4F-8A18-63540D04F73F}" srcOrd="0" destOrd="0" parTransId="{167BF542-EC6F-40EF-BACA-696CCF62F3A4}" sibTransId="{1CF865B8-3C1B-4A43-BDDB-1307E99AE470}"/>
    <dgm:cxn modelId="{FCB4613B-08CA-4F44-87A3-A41080E6C66C}" type="presOf" srcId="{E500DE94-7C36-4A3B-832B-ACCE8DB16188}" destId="{5B7A8A06-F94E-44E3-BDFA-C34664B616E8}" srcOrd="0" destOrd="5" presId="urn:microsoft.com/office/officeart/2005/8/layout/hList1"/>
    <dgm:cxn modelId="{BB4E7496-DBD4-433D-A51C-78735E309DBF}" srcId="{750CB787-1253-4D0B-B0F6-C7E4F0DD637C}" destId="{132D5991-9D1A-4787-B3AB-38CE02CE6058}" srcOrd="2" destOrd="0" parTransId="{E6EF3877-5194-4D21-A4C6-190F49A30506}" sibTransId="{E2F14DF6-D9C9-4261-8D30-D39C630D4774}"/>
    <dgm:cxn modelId="{AFCC38B2-DA7D-4059-8129-EC03466ECE99}" srcId="{EA9040A6-3D24-4316-A443-BBA547EFBE94}" destId="{7BEB5516-FA28-4FF4-B7E1-E650247678DF}" srcOrd="6" destOrd="0" parTransId="{4FF9FA9C-C12D-42EB-8E26-B77F306B996C}" sibTransId="{71FE6352-2C8D-4211-AA1C-53EEF4FCE80E}"/>
    <dgm:cxn modelId="{F14BFEA1-2A1F-423C-A4FD-05D9093C00B4}" srcId="{132D5991-9D1A-4787-B3AB-38CE02CE6058}" destId="{8FF51388-DFDB-4FC8-BEBD-8F8E66CF489F}" srcOrd="1" destOrd="0" parTransId="{55BA3BB6-F9AF-49F4-BD38-72534223BBE9}" sibTransId="{46C1C5EE-5990-428B-82C9-2D54873D7FC9}"/>
    <dgm:cxn modelId="{9D6A39F8-22B7-4F63-B851-52A1A183FC06}" srcId="{A02FFDEE-5DD1-4200-83CD-6535B315C4B5}" destId="{EA3B642E-475D-4AC6-B826-186CF5947ECC}" srcOrd="2" destOrd="0" parTransId="{28AA4F21-9BF9-4C2E-9D6C-B8F3CBC560FA}" sibTransId="{82AF7B5E-69C6-4E17-9D80-E0E8164E2ACE}"/>
    <dgm:cxn modelId="{7A1DEABA-2BAC-4921-BD56-B6FD46891996}" type="presOf" srcId="{5C5FC7D4-D6AA-4CD8-AD84-B55292E031B6}" destId="{3B807334-E5B7-4561-A254-391EDCBE4672}" srcOrd="0" destOrd="3" presId="urn:microsoft.com/office/officeart/2005/8/layout/hList1"/>
    <dgm:cxn modelId="{696ACA5F-9D08-4325-913D-26527320BBF6}" type="presOf" srcId="{F811DFC8-1661-4D35-8131-CECCCD37C638}" destId="{5B7A8A06-F94E-44E3-BDFA-C34664B616E8}" srcOrd="0" destOrd="2" presId="urn:microsoft.com/office/officeart/2005/8/layout/hList1"/>
    <dgm:cxn modelId="{2F89ADDF-1325-4F55-940D-94FDB8FEF4B2}" type="presOf" srcId="{941D4B54-8E22-4C03-B620-5651E15F0FC7}" destId="{FE5774DE-1161-432D-90E3-62388AE1FAD4}" srcOrd="0" destOrd="2" presId="urn:microsoft.com/office/officeart/2005/8/layout/hList1"/>
    <dgm:cxn modelId="{A2ADDD33-708A-4D1B-9569-733AEF6544B5}" srcId="{EA9040A6-3D24-4316-A443-BBA547EFBE94}" destId="{7A1596F9-2A5C-4EC8-AA02-22856AF8B46E}" srcOrd="3" destOrd="0" parTransId="{6DDCC727-C52B-41EA-BE31-DEBF2266E9B4}" sibTransId="{B1643B2B-4209-4C00-92CB-FAAED8A6278E}"/>
    <dgm:cxn modelId="{4251BD1B-47A6-43B7-880C-357191AE50BB}" type="presOf" srcId="{44E34D30-91B2-463B-AD63-C29251604121}" destId="{FE5774DE-1161-432D-90E3-62388AE1FAD4}" srcOrd="0" destOrd="4" presId="urn:microsoft.com/office/officeart/2005/8/layout/hList1"/>
    <dgm:cxn modelId="{2A4B0A23-E439-4FD8-82C3-145F1482B66F}" type="presOf" srcId="{0444BCAD-2334-4115-AB1B-753DEC244CBE}" destId="{3B807334-E5B7-4561-A254-391EDCBE4672}" srcOrd="0" destOrd="4" presId="urn:microsoft.com/office/officeart/2005/8/layout/hList1"/>
    <dgm:cxn modelId="{397C0662-0B25-4518-B9D3-63B5B94CD924}" type="presOf" srcId="{E04BA833-D0AF-482C-83AB-2167296D2555}" destId="{FE5774DE-1161-432D-90E3-62388AE1FAD4}" srcOrd="0" destOrd="0" presId="urn:microsoft.com/office/officeart/2005/8/layout/hList1"/>
    <dgm:cxn modelId="{66367FD0-7E2C-43F7-B194-17E79309C755}" srcId="{EA9040A6-3D24-4316-A443-BBA547EFBE94}" destId="{19C6E0F8-DE3E-49D1-8D9A-6BFDCF39F8F3}" srcOrd="1" destOrd="0" parTransId="{4C4A75B4-E474-4619-85C6-75312A424115}" sibTransId="{CCA552CB-D26D-4DE5-B552-43B3AC784F06}"/>
    <dgm:cxn modelId="{1806FE4C-CE94-4BA0-91CE-6E3765E1189C}" type="presParOf" srcId="{F85E73F2-5301-4292-9BDD-C28DC81E8BA3}" destId="{5822CCB0-E6BB-470A-B9F7-CCAB5B4B1137}" srcOrd="0" destOrd="0" presId="urn:microsoft.com/office/officeart/2005/8/layout/hList1"/>
    <dgm:cxn modelId="{0122D0E0-51F2-4D94-9F99-5629914CF27E}" type="presParOf" srcId="{5822CCB0-E6BB-470A-B9F7-CCAB5B4B1137}" destId="{EA079AA0-EF8C-425C-A9EB-49855D425245}" srcOrd="0" destOrd="0" presId="urn:microsoft.com/office/officeart/2005/8/layout/hList1"/>
    <dgm:cxn modelId="{DDDDEEF3-A5BC-4F19-B23F-CF1593787A29}" type="presParOf" srcId="{5822CCB0-E6BB-470A-B9F7-CCAB5B4B1137}" destId="{B2936537-5F4A-4566-AAA7-20EB9906D735}" srcOrd="1" destOrd="0" presId="urn:microsoft.com/office/officeart/2005/8/layout/hList1"/>
    <dgm:cxn modelId="{ECA77CA3-5553-47A6-9517-CD173A94A93D}" type="presParOf" srcId="{F85E73F2-5301-4292-9BDD-C28DC81E8BA3}" destId="{D8826ECE-DFE6-48E2-A624-2788B5AA24E7}" srcOrd="1" destOrd="0" presId="urn:microsoft.com/office/officeart/2005/8/layout/hList1"/>
    <dgm:cxn modelId="{75AA5793-051E-477B-A192-DEE7D98A3C41}" type="presParOf" srcId="{F85E73F2-5301-4292-9BDD-C28DC81E8BA3}" destId="{B5AC3250-CBE5-4D99-9E6A-C5E444367ECF}" srcOrd="2" destOrd="0" presId="urn:microsoft.com/office/officeart/2005/8/layout/hList1"/>
    <dgm:cxn modelId="{B65ED13B-995B-422D-AD43-4EC356240FAC}" type="presParOf" srcId="{B5AC3250-CBE5-4D99-9E6A-C5E444367ECF}" destId="{EB8DDF38-2348-4CDB-8B5D-D4E4044CFED3}" srcOrd="0" destOrd="0" presId="urn:microsoft.com/office/officeart/2005/8/layout/hList1"/>
    <dgm:cxn modelId="{F55409A5-8472-43FC-B65C-C91592DC6F22}" type="presParOf" srcId="{B5AC3250-CBE5-4D99-9E6A-C5E444367ECF}" destId="{5B7A8A06-F94E-44E3-BDFA-C34664B616E8}" srcOrd="1" destOrd="0" presId="urn:microsoft.com/office/officeart/2005/8/layout/hList1"/>
    <dgm:cxn modelId="{1E630C40-D559-4004-B8CA-EC91FA30BC49}" type="presParOf" srcId="{F85E73F2-5301-4292-9BDD-C28DC81E8BA3}" destId="{83072BBF-C859-466A-BAA3-5D04579992C3}" srcOrd="3" destOrd="0" presId="urn:microsoft.com/office/officeart/2005/8/layout/hList1"/>
    <dgm:cxn modelId="{C5A4706A-3B8F-404B-B0BC-87F6D62B75CA}" type="presParOf" srcId="{F85E73F2-5301-4292-9BDD-C28DC81E8BA3}" destId="{41016C21-6B9E-4AB5-84E9-024F9B339F01}" srcOrd="4" destOrd="0" presId="urn:microsoft.com/office/officeart/2005/8/layout/hList1"/>
    <dgm:cxn modelId="{12755EED-0689-493C-8544-1D691D9BC05C}" type="presParOf" srcId="{41016C21-6B9E-4AB5-84E9-024F9B339F01}" destId="{00754BCA-DC77-4391-92BB-2897CDBE1FE9}" srcOrd="0" destOrd="0" presId="urn:microsoft.com/office/officeart/2005/8/layout/hList1"/>
    <dgm:cxn modelId="{F413F111-D190-417B-B257-B4A305468507}" type="presParOf" srcId="{41016C21-6B9E-4AB5-84E9-024F9B339F01}" destId="{3B807334-E5B7-4561-A254-391EDCBE4672}" srcOrd="1" destOrd="0" presId="urn:microsoft.com/office/officeart/2005/8/layout/hList1"/>
    <dgm:cxn modelId="{470262C7-6431-4BBA-B1D8-19F7BD6B41D9}" type="presParOf" srcId="{F85E73F2-5301-4292-9BDD-C28DC81E8BA3}" destId="{0D3FE3F9-CB62-440D-A957-B5911FFBD529}" srcOrd="5" destOrd="0" presId="urn:microsoft.com/office/officeart/2005/8/layout/hList1"/>
    <dgm:cxn modelId="{23CB26DE-55FF-4733-BB28-15EC419FF62B}" type="presParOf" srcId="{F85E73F2-5301-4292-9BDD-C28DC81E8BA3}" destId="{BE2B216F-58E6-4B71-BFDD-6252A8B970E7}" srcOrd="6" destOrd="0" presId="urn:microsoft.com/office/officeart/2005/8/layout/hList1"/>
    <dgm:cxn modelId="{A58B3560-5312-432E-84FF-76C89C58DF07}" type="presParOf" srcId="{BE2B216F-58E6-4B71-BFDD-6252A8B970E7}" destId="{78A8A9B8-EDC0-4F99-8D59-10D2965BE4D7}" srcOrd="0" destOrd="0" presId="urn:microsoft.com/office/officeart/2005/8/layout/hList1"/>
    <dgm:cxn modelId="{C5D6A003-00FC-48B2-B30B-2F516371A2FA}" type="presParOf" srcId="{BE2B216F-58E6-4B71-BFDD-6252A8B970E7}" destId="{FE5774DE-1161-432D-90E3-62388AE1FAD4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32F9B71-2DD9-4500-8AEB-EB573F28CFAE}" type="doc">
      <dgm:prSet loTypeId="urn:microsoft.com/office/officeart/2005/8/layout/cycle8" loCatId="cycle" qsTypeId="urn:microsoft.com/office/officeart/2005/8/quickstyle/simple3" qsCatId="simple" csTypeId="urn:microsoft.com/office/officeart/2005/8/colors/colorful5" csCatId="colorful" phldr="1"/>
      <dgm:spPr/>
    </dgm:pt>
    <dgm:pt modelId="{71C1787E-59B4-4C56-A02A-964FF5F71532}">
      <dgm:prSet phldrT="[Metin]"/>
      <dgm:spPr/>
      <dgm:t>
        <a:bodyPr/>
        <a:lstStyle/>
        <a:p>
          <a:r>
            <a:rPr lang="tr-TR" dirty="0" smtClean="0"/>
            <a:t>Kişisel güç</a:t>
          </a:r>
          <a:endParaRPr lang="tr-TR" dirty="0"/>
        </a:p>
      </dgm:t>
    </dgm:pt>
    <dgm:pt modelId="{971D8F88-3841-4B98-82D9-8854D36E675B}" type="parTrans" cxnId="{494BE9CF-A206-4948-8183-80F883FD958B}">
      <dgm:prSet/>
      <dgm:spPr/>
      <dgm:t>
        <a:bodyPr/>
        <a:lstStyle/>
        <a:p>
          <a:endParaRPr lang="tr-TR"/>
        </a:p>
      </dgm:t>
    </dgm:pt>
    <dgm:pt modelId="{EF26963D-29EC-47FF-BC80-38B73D53B800}" type="sibTrans" cxnId="{494BE9CF-A206-4948-8183-80F883FD958B}">
      <dgm:prSet/>
      <dgm:spPr/>
      <dgm:t>
        <a:bodyPr/>
        <a:lstStyle/>
        <a:p>
          <a:endParaRPr lang="tr-TR"/>
        </a:p>
      </dgm:t>
    </dgm:pt>
    <dgm:pt modelId="{92D9AD0B-E7AE-42DE-B9F0-66ECF8054EB5}">
      <dgm:prSet phldrT="[Metin]"/>
      <dgm:spPr/>
      <dgm:t>
        <a:bodyPr/>
        <a:lstStyle/>
        <a:p>
          <a:r>
            <a:rPr lang="tr-TR" dirty="0" smtClean="0"/>
            <a:t>Zihinsel Modeller</a:t>
          </a:r>
          <a:endParaRPr lang="tr-TR" dirty="0"/>
        </a:p>
      </dgm:t>
    </dgm:pt>
    <dgm:pt modelId="{9C239BD2-5985-4A56-A43A-355135652D83}" type="parTrans" cxnId="{D8250913-8D76-4FEC-8D51-F497FC9D77F9}">
      <dgm:prSet/>
      <dgm:spPr/>
      <dgm:t>
        <a:bodyPr/>
        <a:lstStyle/>
        <a:p>
          <a:endParaRPr lang="tr-TR"/>
        </a:p>
      </dgm:t>
    </dgm:pt>
    <dgm:pt modelId="{2D231700-E81B-45DB-B1EE-2903521BC504}" type="sibTrans" cxnId="{D8250913-8D76-4FEC-8D51-F497FC9D77F9}">
      <dgm:prSet/>
      <dgm:spPr/>
      <dgm:t>
        <a:bodyPr/>
        <a:lstStyle/>
        <a:p>
          <a:endParaRPr lang="tr-TR"/>
        </a:p>
      </dgm:t>
    </dgm:pt>
    <dgm:pt modelId="{5F3B8DF5-0B9B-48B4-BAFA-3732383664D7}">
      <dgm:prSet phldrT="[Metin]"/>
      <dgm:spPr/>
      <dgm:t>
        <a:bodyPr/>
        <a:lstStyle/>
        <a:p>
          <a:r>
            <a:rPr lang="tr-TR" dirty="0" smtClean="0"/>
            <a:t>Sistem düşüncesi</a:t>
          </a:r>
          <a:endParaRPr lang="tr-TR" dirty="0"/>
        </a:p>
      </dgm:t>
    </dgm:pt>
    <dgm:pt modelId="{CBE0C2BB-03E3-4EE0-84FC-52C6865CC179}" type="parTrans" cxnId="{106C880C-7A38-430E-A1F5-32C0858EB224}">
      <dgm:prSet/>
      <dgm:spPr/>
      <dgm:t>
        <a:bodyPr/>
        <a:lstStyle/>
        <a:p>
          <a:endParaRPr lang="tr-TR"/>
        </a:p>
      </dgm:t>
    </dgm:pt>
    <dgm:pt modelId="{EC09C6C4-EC34-45C0-8213-D54AA4ACB620}" type="sibTrans" cxnId="{106C880C-7A38-430E-A1F5-32C0858EB224}">
      <dgm:prSet/>
      <dgm:spPr/>
      <dgm:t>
        <a:bodyPr/>
        <a:lstStyle/>
        <a:p>
          <a:endParaRPr lang="tr-TR"/>
        </a:p>
      </dgm:t>
    </dgm:pt>
    <dgm:pt modelId="{F56CE4A2-4C1F-48DE-9798-BA993F1FCE1A}">
      <dgm:prSet/>
      <dgm:spPr/>
      <dgm:t>
        <a:bodyPr/>
        <a:lstStyle/>
        <a:p>
          <a:r>
            <a:rPr lang="tr-TR" dirty="0" smtClean="0"/>
            <a:t>Takım Öğrenmesi</a:t>
          </a:r>
          <a:endParaRPr lang="tr-TR" dirty="0"/>
        </a:p>
      </dgm:t>
    </dgm:pt>
    <dgm:pt modelId="{99FEDE77-A66A-4295-950A-2FEEF94E9C0C}" type="parTrans" cxnId="{4C85E4EE-7B14-4E56-A9A3-E52E5B7DD740}">
      <dgm:prSet/>
      <dgm:spPr/>
      <dgm:t>
        <a:bodyPr/>
        <a:lstStyle/>
        <a:p>
          <a:endParaRPr lang="tr-TR"/>
        </a:p>
      </dgm:t>
    </dgm:pt>
    <dgm:pt modelId="{A426905C-6307-420A-AE35-1FE31AB37804}" type="sibTrans" cxnId="{4C85E4EE-7B14-4E56-A9A3-E52E5B7DD740}">
      <dgm:prSet/>
      <dgm:spPr/>
      <dgm:t>
        <a:bodyPr/>
        <a:lstStyle/>
        <a:p>
          <a:endParaRPr lang="tr-TR"/>
        </a:p>
      </dgm:t>
    </dgm:pt>
    <dgm:pt modelId="{980B6E21-3876-4FBE-85D2-E900EB193323}">
      <dgm:prSet/>
      <dgm:spPr/>
      <dgm:t>
        <a:bodyPr/>
        <a:lstStyle/>
        <a:p>
          <a:r>
            <a:rPr lang="tr-TR" dirty="0" smtClean="0"/>
            <a:t>Paylaşılan vizyon</a:t>
          </a:r>
          <a:endParaRPr lang="tr-TR" dirty="0"/>
        </a:p>
      </dgm:t>
    </dgm:pt>
    <dgm:pt modelId="{75556566-EAE2-421D-9066-C52DED05F95F}" type="parTrans" cxnId="{348030E1-9CA4-4B25-BE5D-8AFC57717C8F}">
      <dgm:prSet/>
      <dgm:spPr/>
      <dgm:t>
        <a:bodyPr/>
        <a:lstStyle/>
        <a:p>
          <a:endParaRPr lang="tr-TR"/>
        </a:p>
      </dgm:t>
    </dgm:pt>
    <dgm:pt modelId="{353B2A3C-F645-4C9A-BBE3-D8E9C188C47A}" type="sibTrans" cxnId="{348030E1-9CA4-4B25-BE5D-8AFC57717C8F}">
      <dgm:prSet/>
      <dgm:spPr/>
      <dgm:t>
        <a:bodyPr/>
        <a:lstStyle/>
        <a:p>
          <a:endParaRPr lang="tr-TR"/>
        </a:p>
      </dgm:t>
    </dgm:pt>
    <dgm:pt modelId="{71EA5FF9-93D1-4486-A738-2D4B76B125B5}" type="pres">
      <dgm:prSet presAssocID="{E32F9B71-2DD9-4500-8AEB-EB573F28CFAE}" presName="compositeShape" presStyleCnt="0">
        <dgm:presLayoutVars>
          <dgm:chMax val="7"/>
          <dgm:dir/>
          <dgm:resizeHandles val="exact"/>
        </dgm:presLayoutVars>
      </dgm:prSet>
      <dgm:spPr/>
    </dgm:pt>
    <dgm:pt modelId="{BE21BCEB-56AA-4645-9311-4D0E55E8CBBB}" type="pres">
      <dgm:prSet presAssocID="{E32F9B71-2DD9-4500-8AEB-EB573F28CFAE}" presName="wedge1" presStyleLbl="node1" presStyleIdx="0" presStyleCnt="5"/>
      <dgm:spPr/>
      <dgm:t>
        <a:bodyPr/>
        <a:lstStyle/>
        <a:p>
          <a:endParaRPr lang="tr-TR"/>
        </a:p>
      </dgm:t>
    </dgm:pt>
    <dgm:pt modelId="{BD31FB2D-FE70-4CAB-9EE4-45849B6BFE68}" type="pres">
      <dgm:prSet presAssocID="{E32F9B71-2DD9-4500-8AEB-EB573F28CFAE}" presName="dummy1a" presStyleCnt="0"/>
      <dgm:spPr/>
    </dgm:pt>
    <dgm:pt modelId="{B6AD4D5D-7640-44CB-A4C8-A350B21F19C2}" type="pres">
      <dgm:prSet presAssocID="{E32F9B71-2DD9-4500-8AEB-EB573F28CFAE}" presName="dummy1b" presStyleCnt="0"/>
      <dgm:spPr/>
    </dgm:pt>
    <dgm:pt modelId="{45B8B66A-E171-4E09-8947-FC413719E7CF}" type="pres">
      <dgm:prSet presAssocID="{E32F9B71-2DD9-4500-8AEB-EB573F28CFAE}" presName="wedge1Tx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834E97E-F3B3-462F-A2F2-4C918CE22F44}" type="pres">
      <dgm:prSet presAssocID="{E32F9B71-2DD9-4500-8AEB-EB573F28CFAE}" presName="wedge2" presStyleLbl="node1" presStyleIdx="1" presStyleCnt="5"/>
      <dgm:spPr/>
      <dgm:t>
        <a:bodyPr/>
        <a:lstStyle/>
        <a:p>
          <a:endParaRPr lang="tr-TR"/>
        </a:p>
      </dgm:t>
    </dgm:pt>
    <dgm:pt modelId="{CB2DCB05-39E7-4FB7-89A8-20C7D390222B}" type="pres">
      <dgm:prSet presAssocID="{E32F9B71-2DD9-4500-8AEB-EB573F28CFAE}" presName="dummy2a" presStyleCnt="0"/>
      <dgm:spPr/>
    </dgm:pt>
    <dgm:pt modelId="{BA192D30-F4E0-4863-A8A7-D6462259660D}" type="pres">
      <dgm:prSet presAssocID="{E32F9B71-2DD9-4500-8AEB-EB573F28CFAE}" presName="dummy2b" presStyleCnt="0"/>
      <dgm:spPr/>
    </dgm:pt>
    <dgm:pt modelId="{934B5F4B-ACEF-451F-894E-DFADA8DA91D2}" type="pres">
      <dgm:prSet presAssocID="{E32F9B71-2DD9-4500-8AEB-EB573F28CFAE}" presName="wedge2Tx" presStyleLbl="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37D2A0D-83A3-4C92-8931-8C007A895A24}" type="pres">
      <dgm:prSet presAssocID="{E32F9B71-2DD9-4500-8AEB-EB573F28CFAE}" presName="wedge3" presStyleLbl="node1" presStyleIdx="2" presStyleCnt="5"/>
      <dgm:spPr/>
      <dgm:t>
        <a:bodyPr/>
        <a:lstStyle/>
        <a:p>
          <a:endParaRPr lang="tr-TR"/>
        </a:p>
      </dgm:t>
    </dgm:pt>
    <dgm:pt modelId="{32D2A8CD-D064-4F9D-A6F9-D9B9E0CA7B7F}" type="pres">
      <dgm:prSet presAssocID="{E32F9B71-2DD9-4500-8AEB-EB573F28CFAE}" presName="dummy3a" presStyleCnt="0"/>
      <dgm:spPr/>
    </dgm:pt>
    <dgm:pt modelId="{F6E26C78-3E27-4340-BF88-1096A4F8957C}" type="pres">
      <dgm:prSet presAssocID="{E32F9B71-2DD9-4500-8AEB-EB573F28CFAE}" presName="dummy3b" presStyleCnt="0"/>
      <dgm:spPr/>
    </dgm:pt>
    <dgm:pt modelId="{B9A7BCB2-3112-4186-BE1A-700ADB8378D7}" type="pres">
      <dgm:prSet presAssocID="{E32F9B71-2DD9-4500-8AEB-EB573F28CFAE}" presName="wedge3Tx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A988ABB-A1B3-494A-A6DE-FEE5B320A963}" type="pres">
      <dgm:prSet presAssocID="{E32F9B71-2DD9-4500-8AEB-EB573F28CFAE}" presName="wedge4" presStyleLbl="node1" presStyleIdx="3" presStyleCnt="5"/>
      <dgm:spPr/>
      <dgm:t>
        <a:bodyPr/>
        <a:lstStyle/>
        <a:p>
          <a:endParaRPr lang="tr-TR"/>
        </a:p>
      </dgm:t>
    </dgm:pt>
    <dgm:pt modelId="{55D85713-D6B1-4CB7-B9CF-6EF63F91A7F0}" type="pres">
      <dgm:prSet presAssocID="{E32F9B71-2DD9-4500-8AEB-EB573F28CFAE}" presName="dummy4a" presStyleCnt="0"/>
      <dgm:spPr/>
    </dgm:pt>
    <dgm:pt modelId="{40A5459C-2C27-4AE0-B967-1573AF1C2DEB}" type="pres">
      <dgm:prSet presAssocID="{E32F9B71-2DD9-4500-8AEB-EB573F28CFAE}" presName="dummy4b" presStyleCnt="0"/>
      <dgm:spPr/>
    </dgm:pt>
    <dgm:pt modelId="{2B211CEE-FEE8-4ED0-BBE8-016878FB9B46}" type="pres">
      <dgm:prSet presAssocID="{E32F9B71-2DD9-4500-8AEB-EB573F28CFAE}" presName="wedge4Tx" presStyleLbl="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39E0C90-AC88-494A-B527-32F2E0FD61AA}" type="pres">
      <dgm:prSet presAssocID="{E32F9B71-2DD9-4500-8AEB-EB573F28CFAE}" presName="wedge5" presStyleLbl="node1" presStyleIdx="4" presStyleCnt="5"/>
      <dgm:spPr/>
      <dgm:t>
        <a:bodyPr/>
        <a:lstStyle/>
        <a:p>
          <a:endParaRPr lang="tr-TR"/>
        </a:p>
      </dgm:t>
    </dgm:pt>
    <dgm:pt modelId="{332C975F-D08C-4A6F-AB88-A1715A8314A2}" type="pres">
      <dgm:prSet presAssocID="{E32F9B71-2DD9-4500-8AEB-EB573F28CFAE}" presName="dummy5a" presStyleCnt="0"/>
      <dgm:spPr/>
    </dgm:pt>
    <dgm:pt modelId="{A1E5310B-F654-4430-AFE4-1C045CF361FC}" type="pres">
      <dgm:prSet presAssocID="{E32F9B71-2DD9-4500-8AEB-EB573F28CFAE}" presName="dummy5b" presStyleCnt="0"/>
      <dgm:spPr/>
    </dgm:pt>
    <dgm:pt modelId="{FDB4F13C-C3CA-4119-867B-05FA398156AB}" type="pres">
      <dgm:prSet presAssocID="{E32F9B71-2DD9-4500-8AEB-EB573F28CFAE}" presName="wedge5Tx" presStyleLbl="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9E99400-D171-4444-9FD7-698266882D64}" type="pres">
      <dgm:prSet presAssocID="{EF26963D-29EC-47FF-BC80-38B73D53B800}" presName="arrowWedge1" presStyleLbl="fgSibTrans2D1" presStyleIdx="0" presStyleCnt="5"/>
      <dgm:spPr/>
    </dgm:pt>
    <dgm:pt modelId="{EFE7252A-3997-4012-B5FE-B411B76C3334}" type="pres">
      <dgm:prSet presAssocID="{2D231700-E81B-45DB-B1EE-2903521BC504}" presName="arrowWedge2" presStyleLbl="fgSibTrans2D1" presStyleIdx="1" presStyleCnt="5"/>
      <dgm:spPr/>
    </dgm:pt>
    <dgm:pt modelId="{E91A123B-9D45-4010-82E9-911A2F216BDE}" type="pres">
      <dgm:prSet presAssocID="{353B2A3C-F645-4C9A-BBE3-D8E9C188C47A}" presName="arrowWedge3" presStyleLbl="fgSibTrans2D1" presStyleIdx="2" presStyleCnt="5"/>
      <dgm:spPr/>
    </dgm:pt>
    <dgm:pt modelId="{0CA804BC-1882-4413-B790-0A9B50A2F591}" type="pres">
      <dgm:prSet presAssocID="{A426905C-6307-420A-AE35-1FE31AB37804}" presName="arrowWedge4" presStyleLbl="fgSibTrans2D1" presStyleIdx="3" presStyleCnt="5"/>
      <dgm:spPr/>
    </dgm:pt>
    <dgm:pt modelId="{9B0F37E9-05C2-4A63-84C8-00AEBDFD18E9}" type="pres">
      <dgm:prSet presAssocID="{EC09C6C4-EC34-45C0-8213-D54AA4ACB620}" presName="arrowWedge5" presStyleLbl="fgSibTrans2D1" presStyleIdx="4" presStyleCnt="5"/>
      <dgm:spPr/>
    </dgm:pt>
  </dgm:ptLst>
  <dgm:cxnLst>
    <dgm:cxn modelId="{125B8457-410E-4763-BDA7-3C6A3F2D3991}" type="presOf" srcId="{71C1787E-59B4-4C56-A02A-964FF5F71532}" destId="{BE21BCEB-56AA-4645-9311-4D0E55E8CBBB}" srcOrd="0" destOrd="0" presId="urn:microsoft.com/office/officeart/2005/8/layout/cycle8"/>
    <dgm:cxn modelId="{106C880C-7A38-430E-A1F5-32C0858EB224}" srcId="{E32F9B71-2DD9-4500-8AEB-EB573F28CFAE}" destId="{5F3B8DF5-0B9B-48B4-BAFA-3732383664D7}" srcOrd="4" destOrd="0" parTransId="{CBE0C2BB-03E3-4EE0-84FC-52C6865CC179}" sibTransId="{EC09C6C4-EC34-45C0-8213-D54AA4ACB620}"/>
    <dgm:cxn modelId="{F8604D4E-C939-4DE0-802C-6D2D13FCB3A1}" type="presOf" srcId="{F56CE4A2-4C1F-48DE-9798-BA993F1FCE1A}" destId="{7A988ABB-A1B3-494A-A6DE-FEE5B320A963}" srcOrd="0" destOrd="0" presId="urn:microsoft.com/office/officeart/2005/8/layout/cycle8"/>
    <dgm:cxn modelId="{0A5DA95B-529B-45F3-A36F-253F6EE7B0BC}" type="presOf" srcId="{F56CE4A2-4C1F-48DE-9798-BA993F1FCE1A}" destId="{2B211CEE-FEE8-4ED0-BBE8-016878FB9B46}" srcOrd="1" destOrd="0" presId="urn:microsoft.com/office/officeart/2005/8/layout/cycle8"/>
    <dgm:cxn modelId="{7C5D054C-7A03-4FA9-9DDD-A5AEEC551EC6}" type="presOf" srcId="{980B6E21-3876-4FBE-85D2-E900EB193323}" destId="{B9A7BCB2-3112-4186-BE1A-700ADB8378D7}" srcOrd="1" destOrd="0" presId="urn:microsoft.com/office/officeart/2005/8/layout/cycle8"/>
    <dgm:cxn modelId="{6C0C30E7-17A5-4CC5-8069-D3251F4C6424}" type="presOf" srcId="{5F3B8DF5-0B9B-48B4-BAFA-3732383664D7}" destId="{FDB4F13C-C3CA-4119-867B-05FA398156AB}" srcOrd="1" destOrd="0" presId="urn:microsoft.com/office/officeart/2005/8/layout/cycle8"/>
    <dgm:cxn modelId="{4C85E4EE-7B14-4E56-A9A3-E52E5B7DD740}" srcId="{E32F9B71-2DD9-4500-8AEB-EB573F28CFAE}" destId="{F56CE4A2-4C1F-48DE-9798-BA993F1FCE1A}" srcOrd="3" destOrd="0" parTransId="{99FEDE77-A66A-4295-950A-2FEEF94E9C0C}" sibTransId="{A426905C-6307-420A-AE35-1FE31AB37804}"/>
    <dgm:cxn modelId="{9CD56050-A614-43A5-A214-9DEB32F8197D}" type="presOf" srcId="{71C1787E-59B4-4C56-A02A-964FF5F71532}" destId="{45B8B66A-E171-4E09-8947-FC413719E7CF}" srcOrd="1" destOrd="0" presId="urn:microsoft.com/office/officeart/2005/8/layout/cycle8"/>
    <dgm:cxn modelId="{348030E1-9CA4-4B25-BE5D-8AFC57717C8F}" srcId="{E32F9B71-2DD9-4500-8AEB-EB573F28CFAE}" destId="{980B6E21-3876-4FBE-85D2-E900EB193323}" srcOrd="2" destOrd="0" parTransId="{75556566-EAE2-421D-9066-C52DED05F95F}" sibTransId="{353B2A3C-F645-4C9A-BBE3-D8E9C188C47A}"/>
    <dgm:cxn modelId="{D8250913-8D76-4FEC-8D51-F497FC9D77F9}" srcId="{E32F9B71-2DD9-4500-8AEB-EB573F28CFAE}" destId="{92D9AD0B-E7AE-42DE-B9F0-66ECF8054EB5}" srcOrd="1" destOrd="0" parTransId="{9C239BD2-5985-4A56-A43A-355135652D83}" sibTransId="{2D231700-E81B-45DB-B1EE-2903521BC504}"/>
    <dgm:cxn modelId="{A30AC755-B874-4A20-8249-DAB458473A96}" type="presOf" srcId="{92D9AD0B-E7AE-42DE-B9F0-66ECF8054EB5}" destId="{934B5F4B-ACEF-451F-894E-DFADA8DA91D2}" srcOrd="1" destOrd="0" presId="urn:microsoft.com/office/officeart/2005/8/layout/cycle8"/>
    <dgm:cxn modelId="{494BE9CF-A206-4948-8183-80F883FD958B}" srcId="{E32F9B71-2DD9-4500-8AEB-EB573F28CFAE}" destId="{71C1787E-59B4-4C56-A02A-964FF5F71532}" srcOrd="0" destOrd="0" parTransId="{971D8F88-3841-4B98-82D9-8854D36E675B}" sibTransId="{EF26963D-29EC-47FF-BC80-38B73D53B800}"/>
    <dgm:cxn modelId="{D75BE7CB-61BD-4A66-9A42-085008606D7F}" type="presOf" srcId="{92D9AD0B-E7AE-42DE-B9F0-66ECF8054EB5}" destId="{C834E97E-F3B3-462F-A2F2-4C918CE22F44}" srcOrd="0" destOrd="0" presId="urn:microsoft.com/office/officeart/2005/8/layout/cycle8"/>
    <dgm:cxn modelId="{60AD1A15-25FC-4609-9D2F-C02CDC042AD5}" type="presOf" srcId="{980B6E21-3876-4FBE-85D2-E900EB193323}" destId="{E37D2A0D-83A3-4C92-8931-8C007A895A24}" srcOrd="0" destOrd="0" presId="urn:microsoft.com/office/officeart/2005/8/layout/cycle8"/>
    <dgm:cxn modelId="{B0BA277E-7957-494E-9A63-AC15DFE9E504}" type="presOf" srcId="{5F3B8DF5-0B9B-48B4-BAFA-3732383664D7}" destId="{539E0C90-AC88-494A-B527-32F2E0FD61AA}" srcOrd="0" destOrd="0" presId="urn:microsoft.com/office/officeart/2005/8/layout/cycle8"/>
    <dgm:cxn modelId="{4879315D-87A5-4FCF-923C-DE0FED6B6A67}" type="presOf" srcId="{E32F9B71-2DD9-4500-8AEB-EB573F28CFAE}" destId="{71EA5FF9-93D1-4486-A738-2D4B76B125B5}" srcOrd="0" destOrd="0" presId="urn:microsoft.com/office/officeart/2005/8/layout/cycle8"/>
    <dgm:cxn modelId="{7E079BAA-507B-4136-8F72-F39F31992E09}" type="presParOf" srcId="{71EA5FF9-93D1-4486-A738-2D4B76B125B5}" destId="{BE21BCEB-56AA-4645-9311-4D0E55E8CBBB}" srcOrd="0" destOrd="0" presId="urn:microsoft.com/office/officeart/2005/8/layout/cycle8"/>
    <dgm:cxn modelId="{2F4D1472-B76F-4F4E-A825-F78734C21DEE}" type="presParOf" srcId="{71EA5FF9-93D1-4486-A738-2D4B76B125B5}" destId="{BD31FB2D-FE70-4CAB-9EE4-45849B6BFE68}" srcOrd="1" destOrd="0" presId="urn:microsoft.com/office/officeart/2005/8/layout/cycle8"/>
    <dgm:cxn modelId="{CA919DED-735F-4255-802F-36D3E69C04D9}" type="presParOf" srcId="{71EA5FF9-93D1-4486-A738-2D4B76B125B5}" destId="{B6AD4D5D-7640-44CB-A4C8-A350B21F19C2}" srcOrd="2" destOrd="0" presId="urn:microsoft.com/office/officeart/2005/8/layout/cycle8"/>
    <dgm:cxn modelId="{35A8C4BA-2F33-4722-97B9-8BDFD2B96C8C}" type="presParOf" srcId="{71EA5FF9-93D1-4486-A738-2D4B76B125B5}" destId="{45B8B66A-E171-4E09-8947-FC413719E7CF}" srcOrd="3" destOrd="0" presId="urn:microsoft.com/office/officeart/2005/8/layout/cycle8"/>
    <dgm:cxn modelId="{DD3EF782-2B50-4AED-BA0D-65B88A64E910}" type="presParOf" srcId="{71EA5FF9-93D1-4486-A738-2D4B76B125B5}" destId="{C834E97E-F3B3-462F-A2F2-4C918CE22F44}" srcOrd="4" destOrd="0" presId="urn:microsoft.com/office/officeart/2005/8/layout/cycle8"/>
    <dgm:cxn modelId="{06052C96-19BB-4A20-A01A-D441B9F1EB7F}" type="presParOf" srcId="{71EA5FF9-93D1-4486-A738-2D4B76B125B5}" destId="{CB2DCB05-39E7-4FB7-89A8-20C7D390222B}" srcOrd="5" destOrd="0" presId="urn:microsoft.com/office/officeart/2005/8/layout/cycle8"/>
    <dgm:cxn modelId="{0A982DB8-D3CA-4A28-A16B-CF125DC48568}" type="presParOf" srcId="{71EA5FF9-93D1-4486-A738-2D4B76B125B5}" destId="{BA192D30-F4E0-4863-A8A7-D6462259660D}" srcOrd="6" destOrd="0" presId="urn:microsoft.com/office/officeart/2005/8/layout/cycle8"/>
    <dgm:cxn modelId="{BAECD4C7-00E2-4244-A12D-C84138B466EC}" type="presParOf" srcId="{71EA5FF9-93D1-4486-A738-2D4B76B125B5}" destId="{934B5F4B-ACEF-451F-894E-DFADA8DA91D2}" srcOrd="7" destOrd="0" presId="urn:microsoft.com/office/officeart/2005/8/layout/cycle8"/>
    <dgm:cxn modelId="{24CD605F-76C6-49CB-9B72-EA99CE42E961}" type="presParOf" srcId="{71EA5FF9-93D1-4486-A738-2D4B76B125B5}" destId="{E37D2A0D-83A3-4C92-8931-8C007A895A24}" srcOrd="8" destOrd="0" presId="urn:microsoft.com/office/officeart/2005/8/layout/cycle8"/>
    <dgm:cxn modelId="{1843F3D8-E3A2-4336-B627-C4187E1189AF}" type="presParOf" srcId="{71EA5FF9-93D1-4486-A738-2D4B76B125B5}" destId="{32D2A8CD-D064-4F9D-A6F9-D9B9E0CA7B7F}" srcOrd="9" destOrd="0" presId="urn:microsoft.com/office/officeart/2005/8/layout/cycle8"/>
    <dgm:cxn modelId="{1C9D63A0-E0C1-45D0-B13A-8D6903FC515A}" type="presParOf" srcId="{71EA5FF9-93D1-4486-A738-2D4B76B125B5}" destId="{F6E26C78-3E27-4340-BF88-1096A4F8957C}" srcOrd="10" destOrd="0" presId="urn:microsoft.com/office/officeart/2005/8/layout/cycle8"/>
    <dgm:cxn modelId="{0A88D8AF-C943-4BC6-A322-01637DDC2099}" type="presParOf" srcId="{71EA5FF9-93D1-4486-A738-2D4B76B125B5}" destId="{B9A7BCB2-3112-4186-BE1A-700ADB8378D7}" srcOrd="11" destOrd="0" presId="urn:microsoft.com/office/officeart/2005/8/layout/cycle8"/>
    <dgm:cxn modelId="{C3314701-CD39-40E0-96C3-E4CA6EA51F18}" type="presParOf" srcId="{71EA5FF9-93D1-4486-A738-2D4B76B125B5}" destId="{7A988ABB-A1B3-494A-A6DE-FEE5B320A963}" srcOrd="12" destOrd="0" presId="urn:microsoft.com/office/officeart/2005/8/layout/cycle8"/>
    <dgm:cxn modelId="{E7977C03-DAF4-4D07-A05B-0CE5D72E1B18}" type="presParOf" srcId="{71EA5FF9-93D1-4486-A738-2D4B76B125B5}" destId="{55D85713-D6B1-4CB7-B9CF-6EF63F91A7F0}" srcOrd="13" destOrd="0" presId="urn:microsoft.com/office/officeart/2005/8/layout/cycle8"/>
    <dgm:cxn modelId="{6E9FC982-2461-4D7F-B1B6-02C7C63574B5}" type="presParOf" srcId="{71EA5FF9-93D1-4486-A738-2D4B76B125B5}" destId="{40A5459C-2C27-4AE0-B967-1573AF1C2DEB}" srcOrd="14" destOrd="0" presId="urn:microsoft.com/office/officeart/2005/8/layout/cycle8"/>
    <dgm:cxn modelId="{35C648F9-E9B3-44F6-91C1-1AF1C40F2ADA}" type="presParOf" srcId="{71EA5FF9-93D1-4486-A738-2D4B76B125B5}" destId="{2B211CEE-FEE8-4ED0-BBE8-016878FB9B46}" srcOrd="15" destOrd="0" presId="urn:microsoft.com/office/officeart/2005/8/layout/cycle8"/>
    <dgm:cxn modelId="{F5EF6E69-1C00-4651-ACD7-687CBA2B6A5D}" type="presParOf" srcId="{71EA5FF9-93D1-4486-A738-2D4B76B125B5}" destId="{539E0C90-AC88-494A-B527-32F2E0FD61AA}" srcOrd="16" destOrd="0" presId="urn:microsoft.com/office/officeart/2005/8/layout/cycle8"/>
    <dgm:cxn modelId="{8A71F34B-7FE0-42B6-9381-3307F2202C59}" type="presParOf" srcId="{71EA5FF9-93D1-4486-A738-2D4B76B125B5}" destId="{332C975F-D08C-4A6F-AB88-A1715A8314A2}" srcOrd="17" destOrd="0" presId="urn:microsoft.com/office/officeart/2005/8/layout/cycle8"/>
    <dgm:cxn modelId="{EC86BAA0-E820-4BFE-A711-358A4E877890}" type="presParOf" srcId="{71EA5FF9-93D1-4486-A738-2D4B76B125B5}" destId="{A1E5310B-F654-4430-AFE4-1C045CF361FC}" srcOrd="18" destOrd="0" presId="urn:microsoft.com/office/officeart/2005/8/layout/cycle8"/>
    <dgm:cxn modelId="{63EE06B3-F116-4ABE-AE2A-4198D86058F4}" type="presParOf" srcId="{71EA5FF9-93D1-4486-A738-2D4B76B125B5}" destId="{FDB4F13C-C3CA-4119-867B-05FA398156AB}" srcOrd="19" destOrd="0" presId="urn:microsoft.com/office/officeart/2005/8/layout/cycle8"/>
    <dgm:cxn modelId="{962B3E6E-D9FE-48C7-8CA5-4B7C87923B3A}" type="presParOf" srcId="{71EA5FF9-93D1-4486-A738-2D4B76B125B5}" destId="{59E99400-D171-4444-9FD7-698266882D64}" srcOrd="20" destOrd="0" presId="urn:microsoft.com/office/officeart/2005/8/layout/cycle8"/>
    <dgm:cxn modelId="{6B7E6D08-A1FF-44BE-9E2F-64D62BBA28FC}" type="presParOf" srcId="{71EA5FF9-93D1-4486-A738-2D4B76B125B5}" destId="{EFE7252A-3997-4012-B5FE-B411B76C3334}" srcOrd="21" destOrd="0" presId="urn:microsoft.com/office/officeart/2005/8/layout/cycle8"/>
    <dgm:cxn modelId="{9F119B51-B637-4C57-8456-C492B7CBFC30}" type="presParOf" srcId="{71EA5FF9-93D1-4486-A738-2D4B76B125B5}" destId="{E91A123B-9D45-4010-82E9-911A2F216BDE}" srcOrd="22" destOrd="0" presId="urn:microsoft.com/office/officeart/2005/8/layout/cycle8"/>
    <dgm:cxn modelId="{908A4E32-15A2-47E3-A96F-0EF3A740E740}" type="presParOf" srcId="{71EA5FF9-93D1-4486-A738-2D4B76B125B5}" destId="{0CA804BC-1882-4413-B790-0A9B50A2F591}" srcOrd="23" destOrd="0" presId="urn:microsoft.com/office/officeart/2005/8/layout/cycle8"/>
    <dgm:cxn modelId="{44B6007C-430F-4D88-8838-5C7AF45E1BB7}" type="presParOf" srcId="{71EA5FF9-93D1-4486-A738-2D4B76B125B5}" destId="{9B0F37E9-05C2-4A63-84C8-00AEBDFD18E9}" srcOrd="2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079AA0-EF8C-425C-A9EB-49855D425245}">
      <dsp:nvSpPr>
        <dsp:cNvPr id="0" name=""/>
        <dsp:cNvSpPr/>
      </dsp:nvSpPr>
      <dsp:spPr>
        <a:xfrm>
          <a:off x="4201" y="123793"/>
          <a:ext cx="2526605" cy="4608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Yerleştirenler</a:t>
          </a:r>
          <a:endParaRPr lang="tr-TR" sz="1600" kern="1200" dirty="0"/>
        </a:p>
      </dsp:txBody>
      <dsp:txXfrm>
        <a:off x="4201" y="123793"/>
        <a:ext cx="2526605" cy="460800"/>
      </dsp:txXfrm>
    </dsp:sp>
    <dsp:sp modelId="{B2936537-5F4A-4566-AAA7-20EB9906D735}">
      <dsp:nvSpPr>
        <dsp:cNvPr id="0" name=""/>
        <dsp:cNvSpPr/>
      </dsp:nvSpPr>
      <dsp:spPr>
        <a:xfrm>
          <a:off x="4201" y="584593"/>
          <a:ext cx="2526605" cy="5429610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600" kern="1200" dirty="0" smtClean="0"/>
            <a:t>İşin anlatılmasını isterler,</a:t>
          </a:r>
          <a:endParaRPr lang="tr-T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600" kern="1200" dirty="0" smtClean="0"/>
            <a:t>Karar verirken mantıksal ve teknik analizler yerine başkalarından aldıkları bilgilere güvenirler.</a:t>
          </a:r>
          <a:endParaRPr lang="tr-T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600" kern="1200" dirty="0" smtClean="0"/>
            <a:t>Zorlayıcı işleri severler. </a:t>
          </a:r>
          <a:endParaRPr lang="tr-T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600" kern="1200" dirty="0" smtClean="0"/>
            <a:t>Pazarlama-satış-halkla ilişkiler-yönetim pozisyonları uygundur. </a:t>
          </a:r>
          <a:endParaRPr lang="tr-T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600" kern="1200" dirty="0" smtClean="0"/>
            <a:t>Avantajları: iyi lider/risk alma/</a:t>
          </a:r>
          <a:endParaRPr lang="tr-T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600" kern="1200" dirty="0" smtClean="0"/>
            <a:t>Dezavantajları: açık hedef koyamama/pratik plan yapamama/zamanı boş işlerle harcama</a:t>
          </a:r>
          <a:endParaRPr lang="tr-TR" sz="1600" kern="1200" dirty="0"/>
        </a:p>
      </dsp:txBody>
      <dsp:txXfrm>
        <a:off x="4201" y="584593"/>
        <a:ext cx="2526605" cy="5429610"/>
      </dsp:txXfrm>
    </dsp:sp>
    <dsp:sp modelId="{EB8DDF38-2348-4CDB-8B5D-D4E4044CFED3}">
      <dsp:nvSpPr>
        <dsp:cNvPr id="0" name=""/>
        <dsp:cNvSpPr/>
      </dsp:nvSpPr>
      <dsp:spPr>
        <a:xfrm>
          <a:off x="2884532" y="123793"/>
          <a:ext cx="2526605" cy="4608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Değiştirenler</a:t>
          </a:r>
          <a:endParaRPr lang="tr-TR" sz="1600" kern="1200" dirty="0"/>
        </a:p>
      </dsp:txBody>
      <dsp:txXfrm>
        <a:off x="2884532" y="123793"/>
        <a:ext cx="2526605" cy="460800"/>
      </dsp:txXfrm>
    </dsp:sp>
    <dsp:sp modelId="{5B7A8A06-F94E-44E3-BDFA-C34664B616E8}">
      <dsp:nvSpPr>
        <dsp:cNvPr id="0" name=""/>
        <dsp:cNvSpPr/>
      </dsp:nvSpPr>
      <dsp:spPr>
        <a:xfrm>
          <a:off x="2884532" y="584593"/>
          <a:ext cx="2526605" cy="5429610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600" kern="1200" dirty="0" smtClean="0"/>
            <a:t>Somut durumları farklı açılardan değerlendirebilirler.</a:t>
          </a:r>
          <a:endParaRPr lang="tr-T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600" kern="1200" dirty="0" smtClean="0"/>
            <a:t>Beyin fırtınası ile sorun çözmeyi severler</a:t>
          </a:r>
          <a:endParaRPr lang="tr-T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600" kern="1200" dirty="0" smtClean="0"/>
            <a:t>Zaman isterler ki bütün alternatifleri analiz edebilsinler!</a:t>
          </a:r>
          <a:endParaRPr lang="tr-T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600" kern="1200" dirty="0" smtClean="0"/>
            <a:t>Hayal güçleri kuvvetlidir. </a:t>
          </a:r>
          <a:endParaRPr lang="tr-T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600" kern="1200" dirty="0" smtClean="0"/>
            <a:t>Diğer insanların gereksinimlerine duyarlıdırlar. </a:t>
          </a:r>
          <a:endParaRPr lang="tr-T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600" kern="1200" dirty="0" smtClean="0"/>
            <a:t>Sanat-eğlence sektörü-tasarım işleri-sosyal çalışma işleri-danışmanlık-hasta bakımı-personel yönetimini cazip bulurlar.</a:t>
          </a:r>
          <a:endParaRPr lang="tr-T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600" kern="1200" dirty="0" smtClean="0"/>
            <a:t>Avantajları: yaratıcı/sorun tanılama becerisi güçlü/insanlarla iyi çalışırlar.</a:t>
          </a:r>
          <a:endParaRPr lang="tr-TR" sz="1600" kern="1200" dirty="0"/>
        </a:p>
      </dsp:txBody>
      <dsp:txXfrm>
        <a:off x="2884532" y="584593"/>
        <a:ext cx="2526605" cy="5429610"/>
      </dsp:txXfrm>
    </dsp:sp>
    <dsp:sp modelId="{00754BCA-DC77-4391-92BB-2897CDBE1FE9}">
      <dsp:nvSpPr>
        <dsp:cNvPr id="0" name=""/>
        <dsp:cNvSpPr/>
      </dsp:nvSpPr>
      <dsp:spPr>
        <a:xfrm>
          <a:off x="5764862" y="123793"/>
          <a:ext cx="2526605" cy="4608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Ayrıştıranlar</a:t>
          </a:r>
          <a:endParaRPr lang="tr-TR" sz="1600" kern="1200" dirty="0"/>
        </a:p>
      </dsp:txBody>
      <dsp:txXfrm>
        <a:off x="5764862" y="123793"/>
        <a:ext cx="2526605" cy="460800"/>
      </dsp:txXfrm>
    </dsp:sp>
    <dsp:sp modelId="{3B807334-E5B7-4561-A254-391EDCBE4672}">
      <dsp:nvSpPr>
        <dsp:cNvPr id="0" name=""/>
        <dsp:cNvSpPr/>
      </dsp:nvSpPr>
      <dsp:spPr>
        <a:xfrm>
          <a:off x="5764862" y="584593"/>
          <a:ext cx="2526605" cy="5429610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600" kern="1200" dirty="0" smtClean="0"/>
            <a:t>Bilginin pratik uygulanışının peşindedirler. </a:t>
          </a:r>
          <a:endParaRPr lang="tr-T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600" kern="1200" dirty="0" smtClean="0"/>
            <a:t>Çözüm odaklıdırlar. </a:t>
          </a:r>
          <a:endParaRPr lang="tr-T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600" kern="1200" dirty="0" smtClean="0"/>
            <a:t>İnsanlarla değil, teknik görev ve sorunlarla uğraşmayı severler.</a:t>
          </a:r>
          <a:endParaRPr lang="tr-T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600" kern="1200" dirty="0" smtClean="0"/>
            <a:t>Bilim adamı-mühendislik-yöneticilik onlara göredir. </a:t>
          </a:r>
          <a:endParaRPr lang="tr-T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600" kern="1200" dirty="0" smtClean="0"/>
            <a:t>Avantajları: </a:t>
          </a:r>
          <a:r>
            <a:rPr lang="tr-TR" sz="1600" kern="1200" dirty="0" err="1" smtClean="0"/>
            <a:t>tümdengelimci</a:t>
          </a:r>
          <a:r>
            <a:rPr lang="tr-TR" sz="1600" kern="1200" dirty="0" smtClean="0"/>
            <a:t> </a:t>
          </a:r>
          <a:r>
            <a:rPr lang="tr-TR" sz="1600" kern="1200" dirty="0" err="1" smtClean="0"/>
            <a:t>usavurum</a:t>
          </a:r>
          <a:r>
            <a:rPr lang="tr-TR" sz="1600" kern="1200" dirty="0" smtClean="0"/>
            <a:t> da başarılıdır/problem çözme becerisi güçlüdür/karar vermede iyidirler. </a:t>
          </a:r>
          <a:endParaRPr lang="tr-T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600" kern="1200" dirty="0" smtClean="0"/>
            <a:t>Dezavantajı: olası bütün alternatifleri düşünmeden aceleci karar alırlar./ Fikirleri sınamadan uygulayıverirler. </a:t>
          </a:r>
          <a:endParaRPr lang="tr-TR" sz="1600" kern="1200" dirty="0"/>
        </a:p>
      </dsp:txBody>
      <dsp:txXfrm>
        <a:off x="5764862" y="584593"/>
        <a:ext cx="2526605" cy="5429610"/>
      </dsp:txXfrm>
    </dsp:sp>
    <dsp:sp modelId="{78A8A9B8-EDC0-4F99-8D59-10D2965BE4D7}">
      <dsp:nvSpPr>
        <dsp:cNvPr id="0" name=""/>
        <dsp:cNvSpPr/>
      </dsp:nvSpPr>
      <dsp:spPr>
        <a:xfrm>
          <a:off x="8645192" y="123793"/>
          <a:ext cx="2526605" cy="4608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özümseyenler</a:t>
          </a:r>
          <a:endParaRPr lang="tr-TR" sz="1600" kern="1200" dirty="0"/>
        </a:p>
      </dsp:txBody>
      <dsp:txXfrm>
        <a:off x="8645192" y="123793"/>
        <a:ext cx="2526605" cy="460800"/>
      </dsp:txXfrm>
    </dsp:sp>
    <dsp:sp modelId="{FE5774DE-1161-432D-90E3-62388AE1FAD4}">
      <dsp:nvSpPr>
        <dsp:cNvPr id="0" name=""/>
        <dsp:cNvSpPr/>
      </dsp:nvSpPr>
      <dsp:spPr>
        <a:xfrm>
          <a:off x="8645192" y="584593"/>
          <a:ext cx="2526605" cy="5429610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600" kern="1200" dirty="0" smtClean="0"/>
            <a:t>Çok kapsamlı bilgiyi mantıksal bir düzeyde birleştirirler. </a:t>
          </a:r>
          <a:endParaRPr lang="tr-T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600" kern="1200" dirty="0" smtClean="0"/>
            <a:t>Fikirler ve kavramlarla meşgul olurlar. </a:t>
          </a:r>
          <a:endParaRPr lang="tr-T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600" kern="1200" dirty="0" smtClean="0"/>
            <a:t>Eğitim-enformasyon-bilim meslekleri onlara göredir. </a:t>
          </a:r>
          <a:endParaRPr lang="tr-T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600" kern="1200" dirty="0" smtClean="0"/>
            <a:t>Öğretmen-yazar-araştırmacı olurlar. </a:t>
          </a:r>
          <a:endParaRPr lang="tr-T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600" kern="1200" dirty="0" smtClean="0"/>
            <a:t>Avantajları: Model ve kuram yaratmada ve plan geliştirmede beceriklidirler. </a:t>
          </a:r>
          <a:endParaRPr lang="tr-T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600" kern="1200" dirty="0" smtClean="0"/>
            <a:t>Dezavantajları: Aşırı </a:t>
          </a:r>
          <a:r>
            <a:rPr lang="tr-TR" sz="1600" kern="1200" dirty="0" err="1" smtClean="0"/>
            <a:t>idealistik</a:t>
          </a:r>
          <a:r>
            <a:rPr lang="tr-TR" sz="1600" kern="1200" dirty="0" smtClean="0"/>
            <a:t> olma/yeterince pratik olmama/hataları tekrar etme/. </a:t>
          </a:r>
          <a:endParaRPr lang="tr-TR" sz="1600" kern="1200" dirty="0"/>
        </a:p>
      </dsp:txBody>
      <dsp:txXfrm>
        <a:off x="8645192" y="584593"/>
        <a:ext cx="2526605" cy="54296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21BCEB-56AA-4645-9311-4D0E55E8CBBB}">
      <dsp:nvSpPr>
        <dsp:cNvPr id="0" name=""/>
        <dsp:cNvSpPr/>
      </dsp:nvSpPr>
      <dsp:spPr>
        <a:xfrm>
          <a:off x="2156781" y="327128"/>
          <a:ext cx="4439221" cy="4439221"/>
        </a:xfrm>
        <a:prstGeom prst="pie">
          <a:avLst>
            <a:gd name="adj1" fmla="val 16200000"/>
            <a:gd name="adj2" fmla="val 2052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smtClean="0"/>
            <a:t>Kişisel güç</a:t>
          </a:r>
          <a:endParaRPr lang="tr-TR" sz="2200" kern="1200" dirty="0"/>
        </a:p>
      </dsp:txBody>
      <dsp:txXfrm>
        <a:off x="4472575" y="1073340"/>
        <a:ext cx="1426892" cy="951261"/>
      </dsp:txXfrm>
    </dsp:sp>
    <dsp:sp modelId="{C834E97E-F3B3-462F-A2F2-4C918CE22F44}">
      <dsp:nvSpPr>
        <dsp:cNvPr id="0" name=""/>
        <dsp:cNvSpPr/>
      </dsp:nvSpPr>
      <dsp:spPr>
        <a:xfrm>
          <a:off x="2194831" y="445507"/>
          <a:ext cx="4439221" cy="4439221"/>
        </a:xfrm>
        <a:prstGeom prst="pie">
          <a:avLst>
            <a:gd name="adj1" fmla="val 20520000"/>
            <a:gd name="adj2" fmla="val 3240000"/>
          </a:avLst>
        </a:prstGeom>
        <a:gradFill rotWithShape="0">
          <a:gsLst>
            <a:gs pos="0">
              <a:schemeClr val="accent5">
                <a:hueOff val="-1838336"/>
                <a:satOff val="-2557"/>
                <a:lumOff val="-98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1838336"/>
                <a:satOff val="-2557"/>
                <a:lumOff val="-98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1838336"/>
                <a:satOff val="-2557"/>
                <a:lumOff val="-98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smtClean="0"/>
            <a:t>Zihinsel Modeller</a:t>
          </a:r>
          <a:endParaRPr lang="tr-TR" sz="2200" kern="1200" dirty="0"/>
        </a:p>
      </dsp:txBody>
      <dsp:txXfrm>
        <a:off x="5053901" y="2473809"/>
        <a:ext cx="1321197" cy="1056957"/>
      </dsp:txXfrm>
    </dsp:sp>
    <dsp:sp modelId="{E37D2A0D-83A3-4C92-8931-8C007A895A24}">
      <dsp:nvSpPr>
        <dsp:cNvPr id="0" name=""/>
        <dsp:cNvSpPr/>
      </dsp:nvSpPr>
      <dsp:spPr>
        <a:xfrm>
          <a:off x="2094420" y="518437"/>
          <a:ext cx="4439221" cy="4439221"/>
        </a:xfrm>
        <a:prstGeom prst="pie">
          <a:avLst>
            <a:gd name="adj1" fmla="val 3240000"/>
            <a:gd name="adj2" fmla="val 7560000"/>
          </a:avLst>
        </a:prstGeom>
        <a:gradFill rotWithShape="0">
          <a:gsLst>
            <a:gs pos="0">
              <a:schemeClr val="accent5">
                <a:hueOff val="-3676672"/>
                <a:satOff val="-5114"/>
                <a:lumOff val="-196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3676672"/>
                <a:satOff val="-5114"/>
                <a:lumOff val="-196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3676672"/>
                <a:satOff val="-5114"/>
                <a:lumOff val="-196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smtClean="0"/>
            <a:t>Paylaşılan vizyon</a:t>
          </a:r>
          <a:endParaRPr lang="tr-TR" sz="2200" kern="1200" dirty="0"/>
        </a:p>
      </dsp:txBody>
      <dsp:txXfrm>
        <a:off x="3679856" y="3636462"/>
        <a:ext cx="1268349" cy="1162653"/>
      </dsp:txXfrm>
    </dsp:sp>
    <dsp:sp modelId="{7A988ABB-A1B3-494A-A6DE-FEE5B320A963}">
      <dsp:nvSpPr>
        <dsp:cNvPr id="0" name=""/>
        <dsp:cNvSpPr/>
      </dsp:nvSpPr>
      <dsp:spPr>
        <a:xfrm>
          <a:off x="1994009" y="445507"/>
          <a:ext cx="4439221" cy="4439221"/>
        </a:xfrm>
        <a:prstGeom prst="pie">
          <a:avLst>
            <a:gd name="adj1" fmla="val 7560000"/>
            <a:gd name="adj2" fmla="val 11880000"/>
          </a:avLst>
        </a:prstGeom>
        <a:gradFill rotWithShape="0">
          <a:gsLst>
            <a:gs pos="0">
              <a:schemeClr val="accent5">
                <a:hueOff val="-5515009"/>
                <a:satOff val="-7671"/>
                <a:lumOff val="-294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5515009"/>
                <a:satOff val="-7671"/>
                <a:lumOff val="-294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5515009"/>
                <a:satOff val="-7671"/>
                <a:lumOff val="-294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smtClean="0"/>
            <a:t>Takım Öğrenmesi</a:t>
          </a:r>
          <a:endParaRPr lang="tr-TR" sz="2200" kern="1200" dirty="0"/>
        </a:p>
      </dsp:txBody>
      <dsp:txXfrm>
        <a:off x="2252964" y="2473809"/>
        <a:ext cx="1321197" cy="1056957"/>
      </dsp:txXfrm>
    </dsp:sp>
    <dsp:sp modelId="{539E0C90-AC88-494A-B527-32F2E0FD61AA}">
      <dsp:nvSpPr>
        <dsp:cNvPr id="0" name=""/>
        <dsp:cNvSpPr/>
      </dsp:nvSpPr>
      <dsp:spPr>
        <a:xfrm>
          <a:off x="2032060" y="327128"/>
          <a:ext cx="4439221" cy="4439221"/>
        </a:xfrm>
        <a:prstGeom prst="pie">
          <a:avLst>
            <a:gd name="adj1" fmla="val 11880000"/>
            <a:gd name="adj2" fmla="val 16200000"/>
          </a:avLst>
        </a:prstGeom>
        <a:gradFill rotWithShape="0">
          <a:gsLst>
            <a:gs pos="0">
              <a:schemeClr val="accent5">
                <a:hueOff val="-7353344"/>
                <a:satOff val="-10228"/>
                <a:lumOff val="-392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7353344"/>
                <a:satOff val="-10228"/>
                <a:lumOff val="-392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7353344"/>
                <a:satOff val="-10228"/>
                <a:lumOff val="-392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smtClean="0"/>
            <a:t>Sistem düşüncesi</a:t>
          </a:r>
          <a:endParaRPr lang="tr-TR" sz="2200" kern="1200" dirty="0"/>
        </a:p>
      </dsp:txBody>
      <dsp:txXfrm>
        <a:off x="2728595" y="1073340"/>
        <a:ext cx="1426892" cy="951261"/>
      </dsp:txXfrm>
    </dsp:sp>
    <dsp:sp modelId="{59E99400-D171-4444-9FD7-698266882D64}">
      <dsp:nvSpPr>
        <dsp:cNvPr id="0" name=""/>
        <dsp:cNvSpPr/>
      </dsp:nvSpPr>
      <dsp:spPr>
        <a:xfrm>
          <a:off x="1881763" y="52319"/>
          <a:ext cx="4988839" cy="4988839"/>
        </a:xfrm>
        <a:prstGeom prst="circularArrow">
          <a:avLst>
            <a:gd name="adj1" fmla="val 5085"/>
            <a:gd name="adj2" fmla="val 327528"/>
            <a:gd name="adj3" fmla="val 20192361"/>
            <a:gd name="adj4" fmla="val 16200324"/>
            <a:gd name="adj5" fmla="val 5932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FE7252A-3997-4012-B5FE-B411B76C3334}">
      <dsp:nvSpPr>
        <dsp:cNvPr id="0" name=""/>
        <dsp:cNvSpPr/>
      </dsp:nvSpPr>
      <dsp:spPr>
        <a:xfrm>
          <a:off x="1920329" y="170659"/>
          <a:ext cx="4988839" cy="4988839"/>
        </a:xfrm>
        <a:prstGeom prst="circularArrow">
          <a:avLst>
            <a:gd name="adj1" fmla="val 5085"/>
            <a:gd name="adj2" fmla="val 327528"/>
            <a:gd name="adj3" fmla="val 2912753"/>
            <a:gd name="adj4" fmla="val 20519953"/>
            <a:gd name="adj5" fmla="val 5932"/>
          </a:avLst>
        </a:prstGeom>
        <a:gradFill rotWithShape="0">
          <a:gsLst>
            <a:gs pos="0">
              <a:schemeClr val="accent5">
                <a:hueOff val="-1838336"/>
                <a:satOff val="-2557"/>
                <a:lumOff val="-98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1838336"/>
                <a:satOff val="-2557"/>
                <a:lumOff val="-98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1838336"/>
                <a:satOff val="-2557"/>
                <a:lumOff val="-98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91A123B-9D45-4010-82E9-911A2F216BDE}">
      <dsp:nvSpPr>
        <dsp:cNvPr id="0" name=""/>
        <dsp:cNvSpPr/>
      </dsp:nvSpPr>
      <dsp:spPr>
        <a:xfrm>
          <a:off x="1819611" y="243812"/>
          <a:ext cx="4988839" cy="4988839"/>
        </a:xfrm>
        <a:prstGeom prst="circularArrow">
          <a:avLst>
            <a:gd name="adj1" fmla="val 5085"/>
            <a:gd name="adj2" fmla="val 327528"/>
            <a:gd name="adj3" fmla="val 7232777"/>
            <a:gd name="adj4" fmla="val 3239695"/>
            <a:gd name="adj5" fmla="val 5932"/>
          </a:avLst>
        </a:prstGeom>
        <a:gradFill rotWithShape="0">
          <a:gsLst>
            <a:gs pos="0">
              <a:schemeClr val="accent5">
                <a:hueOff val="-3676672"/>
                <a:satOff val="-5114"/>
                <a:lumOff val="-196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3676672"/>
                <a:satOff val="-5114"/>
                <a:lumOff val="-196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3676672"/>
                <a:satOff val="-5114"/>
                <a:lumOff val="-196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CA804BC-1882-4413-B790-0A9B50A2F591}">
      <dsp:nvSpPr>
        <dsp:cNvPr id="0" name=""/>
        <dsp:cNvSpPr/>
      </dsp:nvSpPr>
      <dsp:spPr>
        <a:xfrm>
          <a:off x="1718893" y="170659"/>
          <a:ext cx="4988839" cy="4988839"/>
        </a:xfrm>
        <a:prstGeom prst="circularArrow">
          <a:avLst>
            <a:gd name="adj1" fmla="val 5085"/>
            <a:gd name="adj2" fmla="val 327528"/>
            <a:gd name="adj3" fmla="val 11552519"/>
            <a:gd name="adj4" fmla="val 7559718"/>
            <a:gd name="adj5" fmla="val 5932"/>
          </a:avLst>
        </a:prstGeom>
        <a:gradFill rotWithShape="0">
          <a:gsLst>
            <a:gs pos="0">
              <a:schemeClr val="accent5">
                <a:hueOff val="-5515009"/>
                <a:satOff val="-7671"/>
                <a:lumOff val="-294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5515009"/>
                <a:satOff val="-7671"/>
                <a:lumOff val="-294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5515009"/>
                <a:satOff val="-7671"/>
                <a:lumOff val="-294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B0F37E9-05C2-4A63-84C8-00AEBDFD18E9}">
      <dsp:nvSpPr>
        <dsp:cNvPr id="0" name=""/>
        <dsp:cNvSpPr/>
      </dsp:nvSpPr>
      <dsp:spPr>
        <a:xfrm>
          <a:off x="1757460" y="52319"/>
          <a:ext cx="4988839" cy="4988839"/>
        </a:xfrm>
        <a:prstGeom prst="circularArrow">
          <a:avLst>
            <a:gd name="adj1" fmla="val 5085"/>
            <a:gd name="adj2" fmla="val 327528"/>
            <a:gd name="adj3" fmla="val 15872148"/>
            <a:gd name="adj4" fmla="val 11880111"/>
            <a:gd name="adj5" fmla="val 5932"/>
          </a:avLst>
        </a:prstGeom>
        <a:gradFill rotWithShape="0">
          <a:gsLst>
            <a:gs pos="0">
              <a:schemeClr val="accent5">
                <a:hueOff val="-7353344"/>
                <a:satOff val="-10228"/>
                <a:lumOff val="-392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7353344"/>
                <a:satOff val="-10228"/>
                <a:lumOff val="-392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7353344"/>
                <a:satOff val="-10228"/>
                <a:lumOff val="-392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7CB7E3-728E-48D7-8D0C-4F3E5BB8CD76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69A8A1-FE94-4F79-9A47-54B816DB5B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1219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5955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tr-TR" altLang="tr-TR" smtClean="0">
              <a:latin typeface="Arial" panose="020B0604020202020204" pitchFamily="34" charset="0"/>
            </a:endParaRPr>
          </a:p>
        </p:txBody>
      </p:sp>
      <p:sp>
        <p:nvSpPr>
          <p:cNvPr id="125956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9C3E392-9CBA-454E-A351-4C77C4B02442}" type="slidenum">
              <a:rPr lang="tr-TR" altLang="tr-TR" sz="1200">
                <a:latin typeface="Calibri" panose="020F0502020204030204" pitchFamily="34" charset="0"/>
              </a:rPr>
              <a:pPr/>
              <a:t>6</a:t>
            </a:fld>
            <a:endParaRPr lang="tr-TR" altLang="tr-TR" sz="12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30919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6979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tr-TR" altLang="tr-TR" smtClean="0">
              <a:latin typeface="Arial" panose="020B0604020202020204" pitchFamily="34" charset="0"/>
            </a:endParaRPr>
          </a:p>
        </p:txBody>
      </p:sp>
      <p:sp>
        <p:nvSpPr>
          <p:cNvPr id="126980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259E1B9-3F6C-4705-988D-41D7D695EB93}" type="slidenum">
              <a:rPr lang="tr-TR" altLang="tr-TR" sz="1200">
                <a:latin typeface="Calibri" panose="020F0502020204030204" pitchFamily="34" charset="0"/>
              </a:rPr>
              <a:pPr/>
              <a:t>7</a:t>
            </a:fld>
            <a:endParaRPr lang="tr-TR" altLang="tr-TR" sz="12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7878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8003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tr-TR" altLang="tr-TR" smtClean="0">
              <a:latin typeface="Arial" panose="020B0604020202020204" pitchFamily="34" charset="0"/>
            </a:endParaRPr>
          </a:p>
        </p:txBody>
      </p:sp>
      <p:sp>
        <p:nvSpPr>
          <p:cNvPr id="12800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8D35541-4154-4C0B-825F-926E125A6A93}" type="slidenum">
              <a:rPr lang="tr-TR" altLang="tr-TR" sz="1200">
                <a:latin typeface="Calibri" panose="020F0502020204030204" pitchFamily="34" charset="0"/>
              </a:rPr>
              <a:pPr/>
              <a:t>8</a:t>
            </a:fld>
            <a:endParaRPr lang="tr-TR" altLang="tr-TR" sz="12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46306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9027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tr-TR" altLang="tr-TR" smtClean="0">
              <a:latin typeface="Arial" panose="020B0604020202020204" pitchFamily="34" charset="0"/>
            </a:endParaRPr>
          </a:p>
        </p:txBody>
      </p:sp>
      <p:sp>
        <p:nvSpPr>
          <p:cNvPr id="129028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2F54074-8AE0-474F-B3D8-5F339FEED8A6}" type="slidenum">
              <a:rPr lang="tr-TR" altLang="tr-TR" sz="1200">
                <a:latin typeface="Calibri" panose="020F0502020204030204" pitchFamily="34" charset="0"/>
              </a:rPr>
              <a:pPr/>
              <a:t>9</a:t>
            </a:fld>
            <a:endParaRPr lang="tr-TR" altLang="tr-TR" sz="12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77087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1075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tr-TR" altLang="tr-TR" smtClean="0">
              <a:latin typeface="Arial" panose="020B0604020202020204" pitchFamily="34" charset="0"/>
            </a:endParaRPr>
          </a:p>
        </p:txBody>
      </p:sp>
      <p:sp>
        <p:nvSpPr>
          <p:cNvPr id="131076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A4CDA98-7272-41C1-BA53-B257426248D7}" type="slidenum">
              <a:rPr lang="tr-TR" altLang="tr-TR" sz="1200">
                <a:latin typeface="Calibri" panose="020F0502020204030204" pitchFamily="34" charset="0"/>
              </a:rPr>
              <a:pPr/>
              <a:t>10</a:t>
            </a:fld>
            <a:endParaRPr lang="tr-TR" altLang="tr-TR" sz="12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58476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2099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tr-TR" altLang="tr-TR" smtClean="0">
              <a:latin typeface="Arial" panose="020B0604020202020204" pitchFamily="34" charset="0"/>
            </a:endParaRPr>
          </a:p>
        </p:txBody>
      </p:sp>
      <p:sp>
        <p:nvSpPr>
          <p:cNvPr id="132100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5D0F083-317D-4411-A051-33015363C1A1}" type="slidenum">
              <a:rPr lang="tr-TR" altLang="tr-TR" sz="1200">
                <a:latin typeface="Calibri" panose="020F0502020204030204" pitchFamily="34" charset="0"/>
              </a:rPr>
              <a:pPr/>
              <a:t>11</a:t>
            </a:fld>
            <a:endParaRPr lang="tr-TR" altLang="tr-TR" sz="12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79517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23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tr-TR" altLang="tr-TR" smtClean="0">
              <a:latin typeface="Arial" panose="020B0604020202020204" pitchFamily="34" charset="0"/>
            </a:endParaRPr>
          </a:p>
        </p:txBody>
      </p:sp>
      <p:sp>
        <p:nvSpPr>
          <p:cNvPr id="13312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782F71D-C1F2-4385-BEC7-1B4C5FA7EC7C}" type="slidenum">
              <a:rPr lang="tr-TR" altLang="tr-TR" sz="1200">
                <a:latin typeface="Calibri" panose="020F0502020204030204" pitchFamily="34" charset="0"/>
              </a:rPr>
              <a:pPr/>
              <a:t>12</a:t>
            </a:fld>
            <a:endParaRPr lang="tr-TR" altLang="tr-TR" sz="12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4901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B8D5C7C-8F52-46BA-A538-AE420007E940}" type="slidenum">
              <a:rPr lang="en-US" altLang="tr-TR" sz="120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pPr/>
              <a:t>14</a:t>
            </a:fld>
            <a:endParaRPr lang="en-US" altLang="tr-TR" sz="1200"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13414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68749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86E43A1-B2C5-47A2-A9B8-22DF04805BBC}" type="slidenum">
              <a:rPr lang="en-US" altLang="tr-TR" sz="120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pPr/>
              <a:t>16</a:t>
            </a:fld>
            <a:endParaRPr lang="en-US" altLang="tr-TR" sz="1200"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13517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66670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927D7-56CA-4C13-A09E-A68078C01CAE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4E5FF-244D-447D-BAA8-0E2868F4CE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5455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927D7-56CA-4C13-A09E-A68078C01CAE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4E5FF-244D-447D-BAA8-0E2868F4CE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6123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927D7-56CA-4C13-A09E-A68078C01CAE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4E5FF-244D-447D-BAA8-0E2868F4CE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42324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hap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10189574"/>
      </p:ext>
    </p:extLst>
  </p:cSld>
  <p:clrMapOvr>
    <a:masterClrMapping/>
  </p:clrMapOvr>
  <p:transition>
    <p:cover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hape 2"/>
          <p:cNvSpPr>
            <a:spLocks noGrp="1"/>
          </p:cNvSpPr>
          <p:nvPr>
            <p:ph type="tbl" idx="1"/>
          </p:nvPr>
        </p:nvSpPr>
        <p:spPr/>
        <p:txBody>
          <a:bodyPr rtlCol="0"/>
          <a:lstStyle/>
          <a:p>
            <a:pPr lvl="0"/>
            <a:endParaRPr lang="en-US" noProof="0"/>
          </a:p>
        </p:txBody>
      </p:sp>
      <p:sp>
        <p:nvSpPr>
          <p:cNvPr id="4" name="Rectangle 9"/>
          <p:cNvSpPr>
            <a:spLocks noGrp="1"/>
          </p:cNvSpPr>
          <p:nvPr>
            <p:ph type="dt" sz="half" idx="10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8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/>
          </p:cNvSpPr>
          <p:nvPr>
            <p:ph type="ftr" sz="quarter" idx="11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8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/>
          </p:cNvSpPr>
          <p:nvPr>
            <p:ph type="sldNum" sz="quarter" idx="12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8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fld id="{2E5B4FD9-7FE4-4F91-A8E8-9D7A445ADFC4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636983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927D7-56CA-4C13-A09E-A68078C01CAE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4E5FF-244D-447D-BAA8-0E2868F4CE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217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927D7-56CA-4C13-A09E-A68078C01CAE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4E5FF-244D-447D-BAA8-0E2868F4CE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6727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927D7-56CA-4C13-A09E-A68078C01CAE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4E5FF-244D-447D-BAA8-0E2868F4CE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3234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927D7-56CA-4C13-A09E-A68078C01CAE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4E5FF-244D-447D-BAA8-0E2868F4CE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876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927D7-56CA-4C13-A09E-A68078C01CAE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4E5FF-244D-447D-BAA8-0E2868F4CE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2558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927D7-56CA-4C13-A09E-A68078C01CAE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4E5FF-244D-447D-BAA8-0E2868F4CE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7176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927D7-56CA-4C13-A09E-A68078C01CAE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4E5FF-244D-447D-BAA8-0E2868F4CE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7732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927D7-56CA-4C13-A09E-A68078C01CAE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4E5FF-244D-447D-BAA8-0E2868F4CE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7735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5927D7-56CA-4C13-A09E-A68078C01CAE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74E5FF-244D-447D-BAA8-0E2868F4CE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0447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ÖĞRENME STİLLERİ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22982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03563" y="1196976"/>
            <a:ext cx="9587345" cy="5127625"/>
          </a:xfrm>
          <a:ln w="57150">
            <a:solidFill>
              <a:srgbClr val="00B0F0"/>
            </a:solidFill>
          </a:ln>
        </p:spPr>
        <p:txBody>
          <a:bodyPr>
            <a:normAutofit lnSpcReduction="10000"/>
          </a:bodyPr>
          <a:lstStyle/>
          <a:p>
            <a:pPr marL="274320" indent="-274320" algn="ctr">
              <a:buClr>
                <a:schemeClr val="accent3"/>
              </a:buClr>
              <a:buNone/>
              <a:defRPr/>
            </a:pPr>
            <a:r>
              <a:rPr lang="tr-TR" b="1" dirty="0" smtClean="0">
                <a:solidFill>
                  <a:srgbClr val="FF0000"/>
                </a:solidFill>
              </a:rPr>
              <a:t>Ayrıştırma (</a:t>
            </a:r>
            <a:r>
              <a:rPr lang="tr-TR" b="1" dirty="0" err="1" smtClean="0">
                <a:solidFill>
                  <a:srgbClr val="FF0000"/>
                </a:solidFill>
              </a:rPr>
              <a:t>Converging</a:t>
            </a:r>
            <a:r>
              <a:rPr lang="tr-TR" b="1" dirty="0" smtClean="0">
                <a:solidFill>
                  <a:srgbClr val="FF0000"/>
                </a:solidFill>
              </a:rPr>
              <a:t>) </a:t>
            </a:r>
            <a:r>
              <a:rPr lang="tr-TR" u="sng" dirty="0" smtClean="0"/>
              <a:t>öğrenme stilinde </a:t>
            </a:r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endParaRPr lang="tr-TR" b="1" dirty="0" smtClean="0"/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dirty="0" smtClean="0"/>
              <a:t>problem çözme, karar verme, fikirlerin mantıksal analizi ve sistematik planlama belli başlı özelliklerdir. </a:t>
            </a:r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endParaRPr lang="tr-TR" dirty="0" smtClean="0"/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dirty="0" smtClean="0"/>
              <a:t>Problem çözerken sistemli olarak planlama yapılmaktadır.</a:t>
            </a:r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endParaRPr lang="tr-TR" dirty="0" smtClean="0"/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dirty="0" smtClean="0"/>
              <a:t> Yaparak öğrenme önemlidir. </a:t>
            </a:r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endParaRPr lang="tr-TR" dirty="0" smtClean="0"/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dirty="0" smtClean="0"/>
              <a:t>Öğrenilen materyali uygulamak için fırsata ihtiyaç duyulmaktadır.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80110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2 İçerik Yer Tutucusu"/>
          <p:cNvSpPr>
            <a:spLocks noGrp="1"/>
          </p:cNvSpPr>
          <p:nvPr>
            <p:ph idx="1"/>
          </p:nvPr>
        </p:nvSpPr>
        <p:spPr>
          <a:xfrm>
            <a:off x="1025235" y="765175"/>
            <a:ext cx="10233891" cy="4277880"/>
          </a:xfrm>
          <a:ln w="57150">
            <a:solidFill>
              <a:srgbClr val="00B0F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b="1" dirty="0" err="1" smtClean="0">
                <a:solidFill>
                  <a:srgbClr val="FF0000"/>
                </a:solidFill>
              </a:rPr>
              <a:t>Değistirme</a:t>
            </a:r>
            <a:r>
              <a:rPr lang="tr-TR" altLang="tr-TR" b="1" dirty="0" smtClean="0">
                <a:solidFill>
                  <a:srgbClr val="FF0000"/>
                </a:solidFill>
              </a:rPr>
              <a:t> (</a:t>
            </a:r>
            <a:r>
              <a:rPr lang="tr-TR" altLang="tr-TR" b="1" dirty="0" err="1" smtClean="0">
                <a:solidFill>
                  <a:srgbClr val="FF0000"/>
                </a:solidFill>
              </a:rPr>
              <a:t>Diverging</a:t>
            </a:r>
            <a:r>
              <a:rPr lang="tr-TR" altLang="tr-TR" b="1" dirty="0" smtClean="0">
                <a:solidFill>
                  <a:srgbClr val="FF0000"/>
                </a:solidFill>
              </a:rPr>
              <a:t>) </a:t>
            </a:r>
            <a:r>
              <a:rPr lang="tr-TR" altLang="tr-TR" b="1" u="sng" dirty="0" smtClean="0"/>
              <a:t>öğrenme stilinde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tr-TR" altLang="tr-TR" sz="2400" b="1" u="sng" dirty="0"/>
          </a:p>
          <a:p>
            <a:pPr eaLnBrk="1" hangingPunct="1"/>
            <a:r>
              <a:rPr lang="tr-TR" altLang="tr-TR" sz="2400" dirty="0"/>
              <a:t>	bireylerin düşünme yeteneği, değer ve anlamların farkında olmaları en belirgin özellikleridir.</a:t>
            </a:r>
          </a:p>
          <a:p>
            <a:pPr eaLnBrk="1" hangingPunct="1"/>
            <a:endParaRPr lang="tr-TR" altLang="tr-TR" sz="2400" dirty="0"/>
          </a:p>
          <a:p>
            <a:pPr eaLnBrk="1" hangingPunct="1"/>
            <a:r>
              <a:rPr lang="tr-TR" altLang="tr-TR" sz="2400" dirty="0"/>
              <a:t> 	Bu stildeki bireyler somut olan durumları birçok açıdan gözden geçirip ilişkileri anlamlı bir şekilde örgütlemektedirler.</a:t>
            </a:r>
          </a:p>
          <a:p>
            <a:pPr eaLnBrk="1" hangingPunct="1"/>
            <a:endParaRPr lang="tr-TR" altLang="tr-TR" sz="2400" dirty="0"/>
          </a:p>
          <a:p>
            <a:pPr eaLnBrk="1" hangingPunct="1"/>
            <a:r>
              <a:rPr lang="tr-TR" altLang="tr-TR" sz="2400" dirty="0"/>
              <a:t>	Yine bu stildeki bireyler düşünceleri biçimlendirirken kendi duygu ve düşüncelerini ön planda tutmaktadırlar.</a:t>
            </a:r>
          </a:p>
        </p:txBody>
      </p:sp>
    </p:spTree>
    <p:extLst>
      <p:ext uri="{BB962C8B-B14F-4D97-AF65-F5344CB8AC3E}">
        <p14:creationId xmlns:p14="http://schemas.microsoft.com/office/powerpoint/2010/main" val="17647051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14399" y="785814"/>
            <a:ext cx="10584873" cy="5538787"/>
          </a:xfrm>
          <a:ln w="57150">
            <a:solidFill>
              <a:srgbClr val="00B0F0"/>
            </a:solidFill>
          </a:ln>
        </p:spPr>
        <p:txBody>
          <a:bodyPr>
            <a:normAutofit fontScale="77500" lnSpcReduction="20000"/>
          </a:bodyPr>
          <a:lstStyle/>
          <a:p>
            <a:pPr marL="274320" indent="-274320" algn="ctr">
              <a:buClr>
                <a:schemeClr val="accent3"/>
              </a:buClr>
              <a:buNone/>
              <a:defRPr/>
            </a:pPr>
            <a:r>
              <a:rPr lang="tr-TR" b="1" dirty="0" smtClean="0">
                <a:solidFill>
                  <a:srgbClr val="FF0000"/>
                </a:solidFill>
              </a:rPr>
              <a:t>Özümseme (</a:t>
            </a:r>
            <a:r>
              <a:rPr lang="tr-TR" b="1" dirty="0" err="1" smtClean="0">
                <a:solidFill>
                  <a:srgbClr val="FF0000"/>
                </a:solidFill>
              </a:rPr>
              <a:t>Assimilating</a:t>
            </a:r>
            <a:r>
              <a:rPr lang="tr-TR" b="1" dirty="0" smtClean="0"/>
              <a:t>) </a:t>
            </a:r>
            <a:r>
              <a:rPr lang="tr-TR" b="1" u="sng" dirty="0" smtClean="0"/>
              <a:t>öğrenme stilinde</a:t>
            </a:r>
          </a:p>
          <a:p>
            <a:pPr marL="274320" indent="-274320" algn="ctr">
              <a:buClr>
                <a:schemeClr val="accent3"/>
              </a:buClr>
              <a:buNone/>
              <a:defRPr/>
            </a:pPr>
            <a:endParaRPr lang="tr-TR" b="1" u="sng" dirty="0" smtClean="0"/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b="1" dirty="0" smtClean="0"/>
              <a:t> </a:t>
            </a:r>
            <a:r>
              <a:rPr lang="tr-TR" dirty="0" smtClean="0"/>
              <a:t>bireyler kavramsal modeller yaratmayı tercih etmektedirler. </a:t>
            </a:r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endParaRPr lang="tr-TR" dirty="0" smtClean="0"/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dirty="0" smtClean="0"/>
              <a:t>Bu stildeki bireyler öğrenirken soyut kavramlar ve</a:t>
            </a:r>
          </a:p>
          <a:p>
            <a:pPr marL="274320" indent="-274320">
              <a:buClr>
                <a:schemeClr val="accent3"/>
              </a:buClr>
              <a:buNone/>
              <a:defRPr/>
            </a:pPr>
            <a:r>
              <a:rPr lang="tr-TR" dirty="0" smtClean="0"/>
              <a:t>fikirler üzerinde odaklanmaktadırlar.</a:t>
            </a:r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endParaRPr lang="tr-TR" b="1" dirty="0" smtClean="0"/>
          </a:p>
          <a:p>
            <a:pPr marL="274320" indent="-274320" algn="ctr">
              <a:buClr>
                <a:schemeClr val="accent3"/>
              </a:buClr>
              <a:buNone/>
              <a:defRPr/>
            </a:pPr>
            <a:r>
              <a:rPr lang="tr-TR" b="1" dirty="0" smtClean="0">
                <a:solidFill>
                  <a:srgbClr val="FF0000"/>
                </a:solidFill>
              </a:rPr>
              <a:t>Yerleştirme (</a:t>
            </a:r>
            <a:r>
              <a:rPr lang="tr-TR" b="1" dirty="0" err="1" smtClean="0">
                <a:solidFill>
                  <a:srgbClr val="FF0000"/>
                </a:solidFill>
              </a:rPr>
              <a:t>Accomodating</a:t>
            </a:r>
            <a:r>
              <a:rPr lang="tr-TR" b="1" dirty="0" smtClean="0">
                <a:solidFill>
                  <a:srgbClr val="FF0000"/>
                </a:solidFill>
              </a:rPr>
              <a:t>) </a:t>
            </a:r>
            <a:r>
              <a:rPr lang="tr-TR" b="1" u="sng" dirty="0" smtClean="0"/>
              <a:t>öğrenme stilinde </a:t>
            </a:r>
          </a:p>
          <a:p>
            <a:pPr marL="274320" indent="-274320" algn="ctr">
              <a:buClr>
                <a:schemeClr val="accent3"/>
              </a:buClr>
              <a:buNone/>
              <a:defRPr/>
            </a:pPr>
            <a:endParaRPr lang="tr-TR" b="1" u="sng" dirty="0" smtClean="0"/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dirty="0" smtClean="0"/>
              <a:t>bireylerin planlama yapma, kararları </a:t>
            </a:r>
            <a:r>
              <a:rPr lang="tr-TR" dirty="0" smtClean="0"/>
              <a:t>yürütme </a:t>
            </a:r>
            <a:r>
              <a:rPr lang="tr-TR" dirty="0" smtClean="0"/>
              <a:t>ve yeni deneyimler içinde yer alma özellikleri göze çarpmaktadır. </a:t>
            </a:r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endParaRPr lang="tr-TR" dirty="0" smtClean="0"/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dirty="0" smtClean="0"/>
              <a:t>Bu stildeki bireyler yaparak ve hissederek öğrenmektedirler. </a:t>
            </a:r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endParaRPr lang="tr-TR" dirty="0" smtClean="0"/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dirty="0" smtClean="0"/>
              <a:t>Bu stildeki bireyler öğrenileni keşfetmek için yeni etkinlikler üzerinde çalışmaktadırlar.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87355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5746146"/>
              </p:ext>
            </p:extLst>
          </p:nvPr>
        </p:nvGraphicFramePr>
        <p:xfrm>
          <a:off x="434110" y="480291"/>
          <a:ext cx="11176000" cy="61379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414196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4000" dirty="0">
                <a:latin typeface="Century Gothic" pitchFamily="34" charset="0"/>
              </a:rPr>
              <a:t> </a:t>
            </a:r>
            <a:r>
              <a:rPr lang="tr-TR" sz="4000" b="1" dirty="0">
                <a:solidFill>
                  <a:srgbClr val="FF0000"/>
                </a:solidFill>
                <a:latin typeface="Century Gothic" pitchFamily="34" charset="0"/>
              </a:rPr>
              <a:t>ÖĞRENEN ÖRGÜT</a:t>
            </a:r>
            <a:endParaRPr lang="en-US" sz="4000" dirty="0">
              <a:latin typeface="Century Gothic" pitchFamily="34" charset="0"/>
            </a:endParaRPr>
          </a:p>
        </p:txBody>
      </p:sp>
      <p:sp>
        <p:nvSpPr>
          <p:cNvPr id="63492" name="Rectangle 3"/>
          <p:cNvSpPr>
            <a:spLocks noGrp="1" noChangeArrowheads="1"/>
          </p:cNvSpPr>
          <p:nvPr>
            <p:ph idx="1"/>
          </p:nvPr>
        </p:nvSpPr>
        <p:spPr>
          <a:xfrm>
            <a:off x="2068946" y="1988129"/>
            <a:ext cx="10030690" cy="1457036"/>
          </a:xfrm>
        </p:spPr>
        <p:txBody>
          <a:bodyPr/>
          <a:lstStyle/>
          <a:p>
            <a:r>
              <a:rPr lang="tr-TR" altLang="tr-TR" b="1" dirty="0" smtClean="0">
                <a:latin typeface="Arial Black" panose="020B0A04020102020204" pitchFamily="34" charset="0"/>
              </a:rPr>
              <a:t>Üyelerinin öğrenme sürecini kolaylaştıran ve sürekli kendini geliştiren örgütlere «öğrenen örgüt» denmektedir. </a:t>
            </a:r>
          </a:p>
          <a:p>
            <a:pPr>
              <a:buFontTx/>
              <a:buNone/>
            </a:pPr>
            <a:endParaRPr lang="en-US" altLang="tr-TR" dirty="0" smtClean="0">
              <a:latin typeface="Agency FB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90275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1943100" y="325438"/>
            <a:ext cx="8305800" cy="116205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b="1" dirty="0" smtClean="0">
                <a:solidFill>
                  <a:srgbClr val="FF0000"/>
                </a:solidFill>
              </a:rPr>
              <a:t>Niçin Öğrenen Örgüt?</a:t>
            </a:r>
            <a:endParaRPr lang="en-IN" b="1" dirty="0" smtClean="0">
              <a:solidFill>
                <a:srgbClr val="FF0000"/>
              </a:solidFill>
            </a:endParaRPr>
          </a:p>
        </p:txBody>
      </p:sp>
      <p:sp>
        <p:nvSpPr>
          <p:cNvPr id="6451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b="1" dirty="0" smtClean="0">
                <a:latin typeface="Aharoni" pitchFamily="2" charset="0"/>
                <a:cs typeface="Aharoni" pitchFamily="2" charset="0"/>
              </a:rPr>
              <a:t>Durağanlık değişime bir tepkidir. </a:t>
            </a:r>
            <a:endParaRPr lang="en-US" altLang="tr-TR" b="1" dirty="0" smtClean="0">
              <a:latin typeface="Aharoni" pitchFamily="2" charset="0"/>
              <a:cs typeface="Aharoni" pitchFamily="2" charset="0"/>
            </a:endParaRPr>
          </a:p>
          <a:p>
            <a:r>
              <a:rPr lang="tr-TR" altLang="tr-TR" b="1" dirty="0" smtClean="0">
                <a:latin typeface="Aharoni" pitchFamily="2" charset="0"/>
                <a:cs typeface="Aharoni" pitchFamily="2" charset="0"/>
              </a:rPr>
              <a:t>Değişim kaçınılmazdır. </a:t>
            </a:r>
            <a:endParaRPr lang="en-US" altLang="tr-TR" b="1" dirty="0" smtClean="0">
              <a:latin typeface="Aharoni" pitchFamily="2" charset="0"/>
              <a:cs typeface="Aharoni" pitchFamily="2" charset="0"/>
            </a:endParaRPr>
          </a:p>
          <a:p>
            <a:r>
              <a:rPr lang="tr-TR" altLang="tr-TR" b="1" dirty="0" smtClean="0">
                <a:latin typeface="Aharoni" pitchFamily="2" charset="0"/>
                <a:cs typeface="Aharoni" pitchFamily="2" charset="0"/>
              </a:rPr>
              <a:t>Değişim oranı geometrik olarak artar: </a:t>
            </a:r>
            <a:endParaRPr lang="en-US" altLang="tr-TR" b="1" dirty="0" smtClean="0">
              <a:latin typeface="Aharoni" pitchFamily="2" charset="0"/>
              <a:cs typeface="Aharoni" pitchFamily="2" charset="0"/>
            </a:endParaRPr>
          </a:p>
          <a:p>
            <a:pPr lvl="1"/>
            <a:r>
              <a:rPr lang="en-US" altLang="tr-TR" b="1" dirty="0" err="1" smtClean="0">
                <a:latin typeface="Aharoni" pitchFamily="2" charset="0"/>
                <a:cs typeface="Aharoni" pitchFamily="2" charset="0"/>
              </a:rPr>
              <a:t>Te</a:t>
            </a:r>
            <a:r>
              <a:rPr lang="tr-TR" altLang="tr-TR" b="1" dirty="0" err="1" smtClean="0">
                <a:latin typeface="Aharoni" pitchFamily="2" charset="0"/>
                <a:cs typeface="Aharoni" pitchFamily="2" charset="0"/>
              </a:rPr>
              <a:t>knoloji</a:t>
            </a:r>
            <a:endParaRPr lang="en-US" altLang="tr-TR" b="1" dirty="0" smtClean="0">
              <a:latin typeface="Aharoni" pitchFamily="2" charset="0"/>
              <a:cs typeface="Aharoni" pitchFamily="2" charset="0"/>
            </a:endParaRPr>
          </a:p>
          <a:p>
            <a:pPr lvl="1"/>
            <a:r>
              <a:rPr lang="tr-TR" altLang="tr-TR" b="1" dirty="0" smtClean="0">
                <a:latin typeface="Aharoni" pitchFamily="2" charset="0"/>
                <a:cs typeface="Aharoni" pitchFamily="2" charset="0"/>
              </a:rPr>
              <a:t>Bilim</a:t>
            </a:r>
            <a:endParaRPr lang="en-US" altLang="tr-TR" b="1" dirty="0" smtClean="0">
              <a:latin typeface="Aharoni" pitchFamily="2" charset="0"/>
              <a:cs typeface="Aharoni" pitchFamily="2" charset="0"/>
            </a:endParaRPr>
          </a:p>
          <a:p>
            <a:pPr lvl="1"/>
            <a:r>
              <a:rPr lang="tr-TR" altLang="tr-TR" b="1" dirty="0" smtClean="0">
                <a:latin typeface="Aharoni" pitchFamily="2" charset="0"/>
                <a:cs typeface="Aharoni" pitchFamily="2" charset="0"/>
              </a:rPr>
              <a:t>Yaşam standartları</a:t>
            </a:r>
            <a:endParaRPr lang="en-US" altLang="tr-TR" b="1" dirty="0" smtClean="0">
              <a:latin typeface="Aharoni" pitchFamily="2" charset="0"/>
              <a:cs typeface="Aharoni" pitchFamily="2" charset="0"/>
            </a:endParaRPr>
          </a:p>
          <a:p>
            <a:endParaRPr lang="en-IN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26728422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tr-TR" altLang="zh-CN" sz="4000" b="1" dirty="0">
                <a:solidFill>
                  <a:srgbClr val="FF0000"/>
                </a:solidFill>
                <a:ea typeface="SimSun" pitchFamily="2" charset="-122"/>
              </a:rPr>
              <a:t>Örgütler niçin öğrenen örgüt olmalıdır?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80000"/>
              </a:lnSpc>
              <a:buClr>
                <a:schemeClr val="accent3"/>
              </a:buClr>
              <a:buFont typeface="Wingdings" panose="05000000000000000000" pitchFamily="2" charset="2"/>
              <a:buChar char="§"/>
              <a:defRPr/>
            </a:pPr>
            <a:r>
              <a:rPr lang="tr-TR" altLang="zh-CN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itchFamily="2" charset="-79"/>
                <a:cs typeface="Aharoni" pitchFamily="2" charset="-79"/>
              </a:rPr>
              <a:t>Değişen çevreye uyum sağlayabilmeleri ve rekabet güçlerini koruyabilmeleri için</a:t>
            </a:r>
            <a:r>
              <a:rPr lang="en-US" altLang="zh-CN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itchFamily="2" charset="-79"/>
                <a:cs typeface="Aharoni" pitchFamily="2" charset="-79"/>
              </a:rPr>
              <a:t> </a:t>
            </a:r>
          </a:p>
          <a:p>
            <a:pPr marL="0" indent="0">
              <a:lnSpc>
                <a:spcPct val="80000"/>
              </a:lnSpc>
              <a:buClr>
                <a:schemeClr val="accent3"/>
              </a:buClr>
              <a:buNone/>
              <a:defRPr/>
            </a:pPr>
            <a:endParaRPr lang="en-US" altLang="zh-CN" sz="2400" b="1" dirty="0">
              <a:solidFill>
                <a:schemeClr val="tx1">
                  <a:lumMod val="75000"/>
                  <a:lumOff val="25000"/>
                </a:schemeClr>
              </a:solidFill>
              <a:latin typeface="Aharoni" pitchFamily="2" charset="-79"/>
              <a:cs typeface="Aharoni" pitchFamily="2" charset="-79"/>
            </a:endParaRPr>
          </a:p>
          <a:p>
            <a:pPr marL="0" indent="0">
              <a:lnSpc>
                <a:spcPct val="80000"/>
              </a:lnSpc>
              <a:buClr>
                <a:schemeClr val="accent3"/>
              </a:buClr>
              <a:buFont typeface="Wingdings" panose="05000000000000000000" pitchFamily="2" charset="2"/>
              <a:buChar char="§"/>
              <a:defRPr/>
            </a:pPr>
            <a:r>
              <a:rPr lang="en-US" altLang="zh-CN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tr-TR" altLang="zh-CN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itchFamily="2" charset="-79"/>
                <a:cs typeface="Aharoni" pitchFamily="2" charset="-79"/>
              </a:rPr>
              <a:t>İşgücünün beceri-setini geliştirebilmeleri için</a:t>
            </a:r>
            <a:endParaRPr lang="en-US" altLang="zh-CN" sz="2400" b="1" dirty="0">
              <a:solidFill>
                <a:schemeClr val="tx1">
                  <a:lumMod val="75000"/>
                  <a:lumOff val="25000"/>
                </a:schemeClr>
              </a:solidFill>
              <a:latin typeface="Aharoni" pitchFamily="2" charset="-79"/>
              <a:cs typeface="Aharoni" pitchFamily="2" charset="-79"/>
            </a:endParaRPr>
          </a:p>
          <a:p>
            <a:pPr marL="0" indent="0">
              <a:lnSpc>
                <a:spcPct val="80000"/>
              </a:lnSpc>
              <a:buClr>
                <a:schemeClr val="accent3"/>
              </a:buClr>
              <a:buFont typeface="Wingdings" panose="05000000000000000000" pitchFamily="2" charset="2"/>
              <a:buChar char="§"/>
              <a:defRPr/>
            </a:pPr>
            <a:endParaRPr lang="en-US" altLang="zh-CN" sz="2400" b="1" dirty="0">
              <a:solidFill>
                <a:schemeClr val="tx1">
                  <a:lumMod val="75000"/>
                  <a:lumOff val="25000"/>
                </a:schemeClr>
              </a:solidFill>
              <a:latin typeface="Aharoni" pitchFamily="2" charset="-79"/>
              <a:cs typeface="Aharoni" pitchFamily="2" charset="-79"/>
            </a:endParaRPr>
          </a:p>
          <a:p>
            <a:pPr marL="0" indent="0">
              <a:lnSpc>
                <a:spcPct val="80000"/>
              </a:lnSpc>
              <a:buClr>
                <a:schemeClr val="accent3"/>
              </a:buClr>
              <a:buFont typeface="Wingdings" panose="05000000000000000000" pitchFamily="2" charset="2"/>
              <a:buChar char="§"/>
              <a:defRPr/>
            </a:pPr>
            <a:r>
              <a:rPr lang="en-US" altLang="zh-CN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tr-TR" altLang="zh-CN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itchFamily="2" charset="-79"/>
                <a:cs typeface="Aharoni" pitchFamily="2" charset="-79"/>
              </a:rPr>
              <a:t>Çalışanlar arasındaki iletişimi güçlendirebilmek için</a:t>
            </a:r>
            <a:endParaRPr lang="en-US" altLang="zh-CN" sz="2400" b="1" dirty="0">
              <a:solidFill>
                <a:schemeClr val="tx1">
                  <a:lumMod val="75000"/>
                  <a:lumOff val="25000"/>
                </a:schemeClr>
              </a:solidFill>
              <a:latin typeface="Aharoni" pitchFamily="2" charset="-79"/>
              <a:cs typeface="Aharoni" pitchFamily="2" charset="-79"/>
            </a:endParaRPr>
          </a:p>
          <a:p>
            <a:pPr marL="0" indent="0">
              <a:lnSpc>
                <a:spcPct val="80000"/>
              </a:lnSpc>
              <a:buClr>
                <a:schemeClr val="accent3"/>
              </a:buClr>
              <a:buNone/>
              <a:defRPr/>
            </a:pPr>
            <a:endParaRPr lang="en-US" altLang="zh-CN" sz="2400" b="1" dirty="0">
              <a:solidFill>
                <a:schemeClr val="tx1">
                  <a:lumMod val="75000"/>
                  <a:lumOff val="25000"/>
                </a:schemeClr>
              </a:solidFill>
              <a:latin typeface="Aharoni" pitchFamily="2" charset="-79"/>
              <a:cs typeface="Aharoni" pitchFamily="2" charset="-79"/>
            </a:endParaRPr>
          </a:p>
          <a:p>
            <a:pPr marL="0" indent="0">
              <a:lnSpc>
                <a:spcPct val="80000"/>
              </a:lnSpc>
              <a:buClr>
                <a:schemeClr val="accent3"/>
              </a:buClr>
              <a:buFont typeface="Wingdings" panose="05000000000000000000" pitchFamily="2" charset="2"/>
              <a:buChar char="§"/>
              <a:defRPr/>
            </a:pPr>
            <a:r>
              <a:rPr lang="en-US" altLang="zh-CN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tr-TR" altLang="zh-CN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itchFamily="2" charset="-79"/>
                <a:cs typeface="Aharoni" pitchFamily="2" charset="-79"/>
              </a:rPr>
              <a:t>Morali ve üretkenliği arttırabilmek ve çalışanların kendilerini firma için önemli hissetmelerini sağlamak için </a:t>
            </a:r>
            <a:r>
              <a:rPr lang="en-US" altLang="zh-CN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itchFamily="2" charset="-79"/>
                <a:cs typeface="Aharoni" pitchFamily="2" charset="-79"/>
              </a:rPr>
              <a:t> </a:t>
            </a:r>
          </a:p>
          <a:p>
            <a:pPr marL="0" indent="0">
              <a:lnSpc>
                <a:spcPct val="80000"/>
              </a:lnSpc>
              <a:buClr>
                <a:schemeClr val="accent3"/>
              </a:buClr>
              <a:buNone/>
              <a:defRPr/>
            </a:pPr>
            <a:endParaRPr lang="en-US" altLang="zh-CN" sz="2400" b="1" dirty="0">
              <a:solidFill>
                <a:schemeClr val="tx1">
                  <a:lumMod val="75000"/>
                  <a:lumOff val="25000"/>
                </a:schemeClr>
              </a:solidFill>
              <a:latin typeface="Aharoni" pitchFamily="2" charset="-79"/>
              <a:cs typeface="Aharoni" pitchFamily="2" charset="-79"/>
            </a:endParaRPr>
          </a:p>
          <a:p>
            <a:pPr marL="0" indent="0">
              <a:lnSpc>
                <a:spcPct val="80000"/>
              </a:lnSpc>
              <a:buClr>
                <a:schemeClr val="accent3"/>
              </a:buClr>
              <a:buFont typeface="Wingdings" panose="05000000000000000000" pitchFamily="2" charset="2"/>
              <a:buChar char="§"/>
              <a:defRPr/>
            </a:pPr>
            <a:r>
              <a:rPr lang="tr-TR" altLang="zh-CN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itchFamily="2" charset="-79"/>
                <a:cs typeface="Aharoni" pitchFamily="2" charset="-79"/>
              </a:rPr>
              <a:t>Firmanın zaaflarının üstesinden gelebilmek ve gücünü daha verimli biçimde kullanabilmesi için</a:t>
            </a:r>
            <a:endParaRPr lang="en-US" altLang="zh-CN" sz="2400" b="1" dirty="0">
              <a:solidFill>
                <a:schemeClr val="tx1">
                  <a:lumMod val="75000"/>
                  <a:lumOff val="25000"/>
                </a:schemeClr>
              </a:solidFill>
              <a:latin typeface="Aharoni" pitchFamily="2" charset="-79"/>
              <a:cs typeface="Aharoni" pitchFamily="2" charset="-79"/>
            </a:endParaRPr>
          </a:p>
          <a:p>
            <a:pPr marL="274320" indent="-274320">
              <a:buClr>
                <a:schemeClr val="accent3"/>
              </a:buClr>
              <a:buNone/>
              <a:defRPr/>
            </a:pPr>
            <a:endParaRPr lang="en-US" dirty="0" smtClean="0">
              <a:latin typeface="Agency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38422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tr-TR" b="1" dirty="0" smtClean="0">
                <a:solidFill>
                  <a:srgbClr val="FF0000"/>
                </a:solidFill>
              </a:rPr>
              <a:t>Öğrenen Örgütün Bileşenleri</a:t>
            </a:r>
            <a:endParaRPr lang="en-IN" b="1" dirty="0" smtClean="0">
              <a:solidFill>
                <a:srgbClr val="FF0000"/>
              </a:solidFill>
            </a:endParaRPr>
          </a:p>
        </p:txBody>
      </p:sp>
      <p:graphicFrame>
        <p:nvGraphicFramePr>
          <p:cNvPr id="3" name="İçerik Yer Tutucusu 2"/>
          <p:cNvGraphicFramePr>
            <a:graphicFrameLocks noGrp="1"/>
          </p:cNvGraphicFramePr>
          <p:nvPr>
            <p:ph idx="1"/>
          </p:nvPr>
        </p:nvGraphicFramePr>
        <p:xfrm>
          <a:off x="1844676" y="1333500"/>
          <a:ext cx="8628063" cy="52847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434867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ÖĞRENME STİLLERİ</a:t>
            </a:r>
            <a:endParaRPr lang="tr-TR" dirty="0"/>
          </a:p>
        </p:txBody>
      </p:sp>
      <p:sp>
        <p:nvSpPr>
          <p:cNvPr id="49155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z="2400" dirty="0"/>
              <a:t>Öğrenme, bilginin deneyimle transfer edilerek yaratıldığı bir süreçtir. </a:t>
            </a:r>
          </a:p>
          <a:p>
            <a:r>
              <a:rPr lang="tr-TR" altLang="tr-TR" sz="2400" dirty="0"/>
              <a:t>O an yaşanan veya somut deneyimler =&gt; gözlem ve yansıtma yaratır. </a:t>
            </a:r>
            <a:endParaRPr lang="en-US" altLang="tr-TR" sz="2400" dirty="0"/>
          </a:p>
          <a:p>
            <a:r>
              <a:rPr lang="tr-TR" altLang="tr-TR" sz="2400" dirty="0"/>
              <a:t>Gözlemler ve yansıtmalar özet kavramlara dönüştürülür. </a:t>
            </a:r>
            <a:endParaRPr lang="en-US" altLang="tr-TR" sz="2400" dirty="0"/>
          </a:p>
          <a:p>
            <a:r>
              <a:rPr lang="tr-TR" altLang="tr-TR" sz="2400" dirty="0"/>
              <a:t>Özet kavramlar aktif biçimde sınanabilecek eylemlerin uygulanışını sağlar. </a:t>
            </a:r>
          </a:p>
          <a:p>
            <a:r>
              <a:rPr lang="tr-TR" altLang="tr-TR" sz="2400" dirty="0"/>
              <a:t>Yapılan eylemler yeni deneyimler yaratır. </a:t>
            </a:r>
          </a:p>
        </p:txBody>
      </p:sp>
    </p:spTree>
    <p:extLst>
      <p:ext uri="{BB962C8B-B14F-4D97-AF65-F5344CB8AC3E}">
        <p14:creationId xmlns:p14="http://schemas.microsoft.com/office/powerpoint/2010/main" val="22305524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Content Placeholder 4" descr="kolb_learning_styles_diagram_colour.pdf - Google Chrome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98" t="14136" r="19353" b="6616"/>
          <a:stretch>
            <a:fillRect/>
          </a:stretch>
        </p:blipFill>
        <p:spPr>
          <a:xfrm>
            <a:off x="2133601" y="685801"/>
            <a:ext cx="7712075" cy="5254625"/>
          </a:xfrm>
        </p:spPr>
      </p:pic>
    </p:spTree>
    <p:extLst>
      <p:ext uri="{BB962C8B-B14F-4D97-AF65-F5344CB8AC3E}">
        <p14:creationId xmlns:p14="http://schemas.microsoft.com/office/powerpoint/2010/main" val="34260740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hape 3072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Dört Öğrenme Stili</a:t>
            </a:r>
            <a:endParaRPr lang="en-US" smtClean="0"/>
          </a:p>
        </p:txBody>
      </p:sp>
      <p:sp>
        <p:nvSpPr>
          <p:cNvPr id="30724" name="Straight Connector 30723"/>
          <p:cNvSpPr>
            <a:spLocks noChangeShapeType="1"/>
          </p:cNvSpPr>
          <p:nvPr/>
        </p:nvSpPr>
        <p:spPr bwMode="auto">
          <a:xfrm>
            <a:off x="6105525" y="2165351"/>
            <a:ext cx="0" cy="369252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0725" name="Straight Connector 30724"/>
          <p:cNvSpPr>
            <a:spLocks noChangeShapeType="1"/>
          </p:cNvSpPr>
          <p:nvPr/>
        </p:nvSpPr>
        <p:spPr bwMode="auto">
          <a:xfrm flipV="1">
            <a:off x="2609850" y="3919538"/>
            <a:ext cx="6999288" cy="36512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0726" name="TextBox 30725"/>
          <p:cNvSpPr txBox="1">
            <a:spLocks noChangeArrowheads="1"/>
          </p:cNvSpPr>
          <p:nvPr/>
        </p:nvSpPr>
        <p:spPr bwMode="auto">
          <a:xfrm>
            <a:off x="5302250" y="1819275"/>
            <a:ext cx="15875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tr-TR" altLang="tr-TR" sz="1600" b="1">
                <a:latin typeface="Arial" panose="020B0604020202020204" pitchFamily="34" charset="0"/>
              </a:rPr>
              <a:t>Hissetmek</a:t>
            </a:r>
            <a:endParaRPr lang="en-US" altLang="tr-TR" sz="1600" b="1">
              <a:latin typeface="Arial" panose="020B0604020202020204" pitchFamily="34" charset="0"/>
            </a:endParaRPr>
          </a:p>
        </p:txBody>
      </p:sp>
      <p:sp>
        <p:nvSpPr>
          <p:cNvPr id="30727" name="TextBox 30726"/>
          <p:cNvSpPr txBox="1">
            <a:spLocks noChangeArrowheads="1"/>
          </p:cNvSpPr>
          <p:nvPr/>
        </p:nvSpPr>
        <p:spPr bwMode="auto">
          <a:xfrm>
            <a:off x="5302250" y="5835650"/>
            <a:ext cx="15875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tr-TR" altLang="tr-TR" sz="1600" b="1">
                <a:latin typeface="Arial" panose="020B0604020202020204" pitchFamily="34" charset="0"/>
              </a:rPr>
              <a:t>Düşünmek</a:t>
            </a:r>
            <a:endParaRPr lang="en-US" altLang="tr-TR" sz="1600" b="1">
              <a:latin typeface="Arial" panose="020B0604020202020204" pitchFamily="34" charset="0"/>
            </a:endParaRPr>
          </a:p>
        </p:txBody>
      </p:sp>
      <p:sp>
        <p:nvSpPr>
          <p:cNvPr id="30728" name="TextBox 30727"/>
          <p:cNvSpPr txBox="1">
            <a:spLocks noChangeArrowheads="1"/>
          </p:cNvSpPr>
          <p:nvPr/>
        </p:nvSpPr>
        <p:spPr bwMode="auto">
          <a:xfrm>
            <a:off x="1524000" y="3733800"/>
            <a:ext cx="15875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1600" b="1">
                <a:latin typeface="Arial" panose="020B0604020202020204" pitchFamily="34" charset="0"/>
              </a:rPr>
              <a:t>Yapmak</a:t>
            </a:r>
            <a:endParaRPr lang="en-US" altLang="tr-TR" sz="1600" b="1">
              <a:latin typeface="Arial" panose="020B0604020202020204" pitchFamily="34" charset="0"/>
            </a:endParaRPr>
          </a:p>
        </p:txBody>
      </p:sp>
      <p:sp>
        <p:nvSpPr>
          <p:cNvPr id="2" name="TextBox 8722"/>
          <p:cNvSpPr txBox="1">
            <a:spLocks noChangeArrowheads="1"/>
          </p:cNvSpPr>
          <p:nvPr/>
        </p:nvSpPr>
        <p:spPr bwMode="auto">
          <a:xfrm>
            <a:off x="9080500" y="3733800"/>
            <a:ext cx="15875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tr-TR" altLang="tr-TR" sz="1600" b="1">
                <a:latin typeface="Arial" panose="020B0604020202020204" pitchFamily="34" charset="0"/>
              </a:rPr>
              <a:t>   Gözlemek</a:t>
            </a:r>
            <a:endParaRPr lang="en-US" altLang="tr-TR" sz="1600" b="1">
              <a:latin typeface="Arial Narrow" panose="020B0606020202030204" pitchFamily="34" charset="0"/>
            </a:endParaRPr>
          </a:p>
        </p:txBody>
      </p:sp>
      <p:sp>
        <p:nvSpPr>
          <p:cNvPr id="30730" name="TextBox 30729"/>
          <p:cNvSpPr txBox="1">
            <a:spLocks noChangeArrowheads="1"/>
          </p:cNvSpPr>
          <p:nvPr/>
        </p:nvSpPr>
        <p:spPr bwMode="auto">
          <a:xfrm>
            <a:off x="3155951" y="2795589"/>
            <a:ext cx="2212975" cy="39687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tr-TR" sz="200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Yerleştirenler</a:t>
            </a:r>
            <a:endParaRPr lang="en-US" dirty="0">
              <a:latin typeface="Arial" charset="0"/>
            </a:endParaRPr>
          </a:p>
        </p:txBody>
      </p:sp>
      <p:sp>
        <p:nvSpPr>
          <p:cNvPr id="30731" name="TextBox 30730"/>
          <p:cNvSpPr txBox="1">
            <a:spLocks noChangeArrowheads="1"/>
          </p:cNvSpPr>
          <p:nvPr/>
        </p:nvSpPr>
        <p:spPr bwMode="auto">
          <a:xfrm>
            <a:off x="3255964" y="4632325"/>
            <a:ext cx="1927225" cy="40005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tr-TR" sz="200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Ayrıştıranlar</a:t>
            </a:r>
            <a:endParaRPr lang="en-US" sz="2000" dirty="0">
              <a:solidFill>
                <a:srgbClr val="0070C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30732" name="TextBox 30731"/>
          <p:cNvSpPr txBox="1">
            <a:spLocks noChangeArrowheads="1"/>
          </p:cNvSpPr>
          <p:nvPr/>
        </p:nvSpPr>
        <p:spPr bwMode="auto">
          <a:xfrm>
            <a:off x="6992939" y="4622801"/>
            <a:ext cx="1927225" cy="39687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tr-TR" sz="200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Özümseyenler</a:t>
            </a:r>
            <a:endParaRPr lang="en-US" dirty="0">
              <a:latin typeface="Arial" charset="0"/>
            </a:endParaRPr>
          </a:p>
        </p:txBody>
      </p:sp>
      <p:sp>
        <p:nvSpPr>
          <p:cNvPr id="30733" name="TextBox 30732"/>
          <p:cNvSpPr txBox="1">
            <a:spLocks noChangeArrowheads="1"/>
          </p:cNvSpPr>
          <p:nvPr/>
        </p:nvSpPr>
        <p:spPr bwMode="auto">
          <a:xfrm>
            <a:off x="6986588" y="2759075"/>
            <a:ext cx="1700212" cy="40005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tr-TR" sz="200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Değiştirenler</a:t>
            </a:r>
            <a:endParaRPr lang="en-US" sz="2000" dirty="0">
              <a:solidFill>
                <a:srgbClr val="0070C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51213" name="TextBox 27528"/>
          <p:cNvSpPr txBox="1">
            <a:spLocks noChangeArrowheads="1"/>
          </p:cNvSpPr>
          <p:nvPr/>
        </p:nvSpPr>
        <p:spPr bwMode="auto">
          <a:xfrm>
            <a:off x="9423400" y="6507164"/>
            <a:ext cx="11430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1200" b="1">
                <a:latin typeface="Arial" panose="020B0604020202020204" pitchFamily="34" charset="0"/>
              </a:rPr>
              <a:t>Şekil</a:t>
            </a:r>
            <a:r>
              <a:rPr lang="en-US" altLang="tr-TR" sz="1200" b="1">
                <a:latin typeface="Arial" panose="020B0604020202020204" pitchFamily="34" charset="0"/>
              </a:rPr>
              <a:t> 2.4</a:t>
            </a:r>
          </a:p>
        </p:txBody>
      </p:sp>
    </p:spTree>
    <p:extLst>
      <p:ext uri="{BB962C8B-B14F-4D97-AF65-F5344CB8AC3E}">
        <p14:creationId xmlns:p14="http://schemas.microsoft.com/office/powerpoint/2010/main" val="3435033932"/>
      </p:ext>
    </p:extLst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0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0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0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0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0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0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6" grpId="0"/>
      <p:bldP spid="30727" grpId="0"/>
      <p:bldP spid="30728" grpId="0"/>
      <p:bldP spid="2" grpId="0"/>
      <p:bldP spid="30730" grpId="0"/>
      <p:bldP spid="30731" grpId="0"/>
      <p:bldP spid="30732" grpId="0"/>
      <p:bldP spid="3073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hape 3276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Dört Öğrenme Stili </a:t>
            </a:r>
            <a:r>
              <a:rPr lang="en-US" sz="2400"/>
              <a:t>(</a:t>
            </a:r>
            <a:r>
              <a:rPr lang="tr-TR" sz="2400"/>
              <a:t>Devam</a:t>
            </a:r>
            <a:r>
              <a:rPr lang="en-US" sz="2400"/>
              <a:t>)</a:t>
            </a:r>
          </a:p>
        </p:txBody>
      </p:sp>
      <p:graphicFrame>
        <p:nvGraphicFramePr>
          <p:cNvPr id="31765" name="Group 21"/>
          <p:cNvGraphicFramePr>
            <a:graphicFrameLocks noGrp="1"/>
          </p:cNvGraphicFramePr>
          <p:nvPr/>
        </p:nvGraphicFramePr>
        <p:xfrm>
          <a:off x="2209800" y="1981200"/>
          <a:ext cx="6400800" cy="4114800"/>
        </p:xfrm>
        <a:graphic>
          <a:graphicData uri="http://schemas.openxmlformats.org/drawingml/2006/table">
            <a:tbl>
              <a:tblPr/>
              <a:tblGrid>
                <a:gridCol w="213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6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27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1. </a:t>
                      </a: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Yerleştirenler 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Yaparak </a:t>
                      </a: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ve</a:t>
                      </a:r>
                      <a:r>
                        <a:rPr kumimoji="0" lang="tr-TR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hissederek</a:t>
                      </a: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öğrenmeyi tercih ederler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02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2. </a:t>
                      </a: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Değiştirenler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Gözleyerek </a:t>
                      </a: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ve</a:t>
                      </a:r>
                      <a:r>
                        <a:rPr kumimoji="0" lang="tr-TR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hissederek</a:t>
                      </a: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öğrenmeyi tercih ederler.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7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3. </a:t>
                      </a: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Ayrıştıranlar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Yaparak </a:t>
                      </a: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ve</a:t>
                      </a:r>
                      <a:r>
                        <a:rPr kumimoji="0" lang="tr-TR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düşünerek</a:t>
                      </a: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öğrenmeyi tercih ederler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302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4. </a:t>
                      </a: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Özümseyenler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Gözleyerek </a:t>
                      </a: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ve</a:t>
                      </a:r>
                      <a:r>
                        <a:rPr kumimoji="0" lang="tr-TR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düşünerek</a:t>
                      </a: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öğrenmeyi tercih ederler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2244" name="Slayt Numarası Yer Tutucusu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D63FF8C-5644-4726-BF7D-29D379B3525C}" type="slidenum">
              <a:rPr lang="en-US" altLang="tr-TR" sz="1800">
                <a:solidFill>
                  <a:srgbClr val="000000"/>
                </a:solidFill>
                <a:latin typeface="Arial" panose="020B0604020202020204" pitchFamily="34" charset="0"/>
              </a:rPr>
              <a:pPr/>
              <a:t>5</a:t>
            </a:fld>
            <a:endParaRPr lang="en-US" altLang="tr-TR" sz="1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0055265"/>
      </p:ext>
    </p:extLst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1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Başlık"/>
          <p:cNvSpPr>
            <a:spLocks noGrp="1"/>
          </p:cNvSpPr>
          <p:nvPr>
            <p:ph type="title"/>
          </p:nvPr>
        </p:nvSpPr>
        <p:spPr>
          <a:xfrm>
            <a:off x="1992313" y="188914"/>
            <a:ext cx="8229600" cy="642937"/>
          </a:xfrm>
        </p:spPr>
        <p:txBody>
          <a:bodyPr/>
          <a:lstStyle/>
          <a:p>
            <a:pPr eaLnBrk="1" hangingPunct="1">
              <a:defRPr/>
            </a:pPr>
            <a:r>
              <a:rPr lang="tr-TR" sz="2800" b="1" dirty="0"/>
              <a:t>Deneyimsel Öğrenme Kuramı (David </a:t>
            </a:r>
            <a:r>
              <a:rPr lang="tr-TR" sz="2800" b="1" dirty="0" err="1"/>
              <a:t>Kolb</a:t>
            </a:r>
            <a:r>
              <a:rPr lang="tr-TR" sz="2800" b="1" dirty="0"/>
              <a:t>)</a:t>
            </a:r>
            <a:endParaRPr lang="tr-TR" sz="2800" dirty="0"/>
          </a:p>
        </p:txBody>
      </p:sp>
      <p:sp>
        <p:nvSpPr>
          <p:cNvPr id="53251" name="2 İçerik Yer Tutucusu"/>
          <p:cNvSpPr>
            <a:spLocks noGrp="1"/>
          </p:cNvSpPr>
          <p:nvPr>
            <p:ph idx="1"/>
          </p:nvPr>
        </p:nvSpPr>
        <p:spPr>
          <a:xfrm>
            <a:off x="1981200" y="908050"/>
            <a:ext cx="8229600" cy="5416550"/>
          </a:xfrm>
          <a:ln w="57150">
            <a:solidFill>
              <a:srgbClr val="00B0F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tr-TR" altLang="tr-TR" sz="2400"/>
              <a:t>Kolb öğrenmeyi; deneyimlerin bilgiye çevrilmesi süreci olarak tanımlamaktadır.</a:t>
            </a:r>
          </a:p>
          <a:p>
            <a:pPr eaLnBrk="1" hangingPunct="1"/>
            <a:endParaRPr lang="tr-TR" altLang="tr-TR" sz="2400"/>
          </a:p>
          <a:p>
            <a:pPr eaLnBrk="1" hangingPunct="1"/>
            <a:r>
              <a:rPr lang="tr-TR" altLang="tr-TR" sz="2400"/>
              <a:t>Kolb’un deneyimsel öğrenme kuramına göre =&gt; öğrenme stilleri bir öğrenme çemberine göre belirlenmektedir. </a:t>
            </a:r>
          </a:p>
          <a:p>
            <a:pPr eaLnBrk="1" hangingPunct="1"/>
            <a:endParaRPr lang="tr-TR" altLang="tr-TR" sz="2400"/>
          </a:p>
          <a:p>
            <a:pPr eaLnBrk="1" hangingPunct="1"/>
            <a:r>
              <a:rPr lang="tr-TR" altLang="tr-TR" sz="2400"/>
              <a:t>Stiller belirlenirken yatay ve dikey boyut kesin sınırlarla ayrılmamaktadır. </a:t>
            </a:r>
          </a:p>
          <a:p>
            <a:pPr eaLnBrk="1" hangingPunct="1"/>
            <a:endParaRPr lang="tr-TR" altLang="tr-TR" sz="2400"/>
          </a:p>
          <a:p>
            <a:pPr eaLnBrk="1" hangingPunct="1"/>
            <a:r>
              <a:rPr lang="tr-TR" altLang="tr-TR" sz="2400"/>
              <a:t>Öğrenme çemberinde boyutların birbiriyle ilişkisi daima sürmektedir.</a:t>
            </a:r>
          </a:p>
        </p:txBody>
      </p:sp>
    </p:spTree>
    <p:extLst>
      <p:ext uri="{BB962C8B-B14F-4D97-AF65-F5344CB8AC3E}">
        <p14:creationId xmlns:p14="http://schemas.microsoft.com/office/powerpoint/2010/main" val="38688496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2 İçerik Yer Tutucusu"/>
          <p:cNvSpPr>
            <a:spLocks noGrp="1"/>
          </p:cNvSpPr>
          <p:nvPr>
            <p:ph idx="1"/>
          </p:nvPr>
        </p:nvSpPr>
        <p:spPr>
          <a:xfrm>
            <a:off x="1981200" y="188914"/>
            <a:ext cx="8362950" cy="6480175"/>
          </a:xfrm>
          <a:ln w="57150">
            <a:solidFill>
              <a:srgbClr val="00B0F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tr-TR" altLang="tr-TR" sz="1800"/>
              <a:t>Döngüsel bir model çerçevesinde dört tip stil oluşturmuştur. 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sz="1800"/>
              <a:t>Bunlar: </a:t>
            </a:r>
            <a:r>
              <a:rPr lang="tr-TR" altLang="tr-TR" sz="1800" b="1"/>
              <a:t>Yerleştirme</a:t>
            </a:r>
            <a:r>
              <a:rPr lang="tr-TR" altLang="tr-TR" sz="1800"/>
              <a:t> (Accomodating), </a:t>
            </a:r>
            <a:r>
              <a:rPr lang="tr-TR" altLang="tr-TR" sz="1800" b="1"/>
              <a:t>Özümseme </a:t>
            </a:r>
            <a:r>
              <a:rPr lang="tr-TR" altLang="tr-TR" sz="1800"/>
              <a:t>(Assimilating),</a:t>
            </a:r>
            <a:r>
              <a:rPr lang="tr-TR" altLang="tr-TR" sz="1800" b="1"/>
              <a:t>Değiştirme</a:t>
            </a:r>
            <a:r>
              <a:rPr lang="tr-TR" altLang="tr-TR" sz="1800"/>
              <a:t> (Diverging), </a:t>
            </a:r>
            <a:r>
              <a:rPr lang="tr-TR" altLang="tr-TR" sz="1800" b="1"/>
              <a:t>Ayrıştırma</a:t>
            </a:r>
            <a:r>
              <a:rPr lang="tr-TR" altLang="tr-TR" sz="1800"/>
              <a:t> (Converging)’dır.</a:t>
            </a:r>
          </a:p>
        </p:txBody>
      </p:sp>
      <p:pic>
        <p:nvPicPr>
          <p:cNvPr id="5427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2667001"/>
            <a:ext cx="4281488" cy="343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276" name="Picture 10" descr="10947472_919837074745998_1599793305_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3276600"/>
            <a:ext cx="3429000" cy="300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9" descr="10956071_919837281412644_1269465643_n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1" y="990601"/>
            <a:ext cx="1979613" cy="1979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90993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260350"/>
            <a:ext cx="8229600" cy="6064250"/>
          </a:xfrm>
          <a:ln w="57150">
            <a:solidFill>
              <a:srgbClr val="00B0F0"/>
            </a:solidFill>
          </a:ln>
        </p:spPr>
        <p:txBody>
          <a:bodyPr>
            <a:normAutofit fontScale="70000" lnSpcReduction="20000"/>
          </a:bodyPr>
          <a:lstStyle/>
          <a:p>
            <a:pPr marL="274320" indent="-274320">
              <a:buClr>
                <a:schemeClr val="accent3"/>
              </a:buClr>
              <a:buNone/>
              <a:defRPr/>
            </a:pPr>
            <a:r>
              <a:rPr lang="en-US" sz="3600" b="1" u="sng" dirty="0" err="1">
                <a:solidFill>
                  <a:srgbClr val="C00000"/>
                </a:solidFill>
              </a:rPr>
              <a:t>Dikey</a:t>
            </a:r>
            <a:r>
              <a:rPr lang="en-US" sz="3600" b="1" u="sng" dirty="0">
                <a:solidFill>
                  <a:srgbClr val="C00000"/>
                </a:solidFill>
              </a:rPr>
              <a:t> </a:t>
            </a:r>
            <a:r>
              <a:rPr lang="en-US" sz="3600" b="1" u="sng" dirty="0" err="1">
                <a:solidFill>
                  <a:srgbClr val="C00000"/>
                </a:solidFill>
              </a:rPr>
              <a:t>boyut</a:t>
            </a:r>
            <a:r>
              <a:rPr lang="en-US" sz="3600" b="1" u="sng" dirty="0">
                <a:solidFill>
                  <a:srgbClr val="C00000"/>
                </a:solidFill>
              </a:rPr>
              <a:t> </a:t>
            </a:r>
            <a:r>
              <a:rPr lang="en-US" sz="3600" b="1" u="sng" dirty="0" err="1">
                <a:solidFill>
                  <a:srgbClr val="C00000"/>
                </a:solidFill>
              </a:rPr>
              <a:t>incelendiğinde</a:t>
            </a:r>
            <a:r>
              <a:rPr lang="en-US" sz="3600" b="1" u="sng" dirty="0">
                <a:solidFill>
                  <a:srgbClr val="C00000"/>
                </a:solidFill>
              </a:rPr>
              <a:t>; (Oral, 2003: 421)</a:t>
            </a:r>
            <a:endParaRPr lang="tr-TR" sz="3600" b="1" u="sng" dirty="0">
              <a:solidFill>
                <a:srgbClr val="C00000"/>
              </a:solidFill>
            </a:endParaRPr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endParaRPr lang="en-US" b="1" u="sng" dirty="0" smtClean="0">
              <a:solidFill>
                <a:srgbClr val="FF0000"/>
              </a:solidFill>
            </a:endParaRPr>
          </a:p>
          <a:p>
            <a:pPr marL="514350" indent="-514350">
              <a:buClr>
                <a:schemeClr val="accent3"/>
              </a:buClr>
              <a:buNone/>
              <a:defRPr/>
            </a:pPr>
            <a:r>
              <a:rPr lang="tr-TR" b="1" dirty="0" smtClean="0"/>
              <a:t>1. Somut yaşantı ( </a:t>
            </a:r>
            <a:r>
              <a:rPr lang="tr-TR" b="1" dirty="0" err="1" smtClean="0"/>
              <a:t>Concrete</a:t>
            </a:r>
            <a:r>
              <a:rPr lang="tr-TR" b="1" dirty="0" smtClean="0"/>
              <a:t> </a:t>
            </a:r>
            <a:r>
              <a:rPr lang="tr-TR" b="1" dirty="0" err="1" smtClean="0"/>
              <a:t>Experience</a:t>
            </a:r>
            <a:r>
              <a:rPr lang="tr-TR" b="1" dirty="0" smtClean="0"/>
              <a:t>): </a:t>
            </a:r>
          </a:p>
          <a:p>
            <a:pPr marL="514350" indent="-514350">
              <a:buClr>
                <a:schemeClr val="accent3"/>
              </a:buClr>
              <a:buNone/>
              <a:defRPr/>
            </a:pPr>
            <a:r>
              <a:rPr lang="tr-TR" dirty="0" smtClean="0"/>
              <a:t>	</a:t>
            </a:r>
          </a:p>
          <a:p>
            <a:pPr marL="514350" indent="-514350">
              <a:buClr>
                <a:schemeClr val="accent3"/>
              </a:buClr>
              <a:buNone/>
              <a:defRPr/>
            </a:pPr>
            <a:r>
              <a:rPr lang="tr-TR" dirty="0" smtClean="0"/>
              <a:t>	</a:t>
            </a:r>
            <a:r>
              <a:rPr lang="tr-TR" b="1" dirty="0" smtClean="0">
                <a:solidFill>
                  <a:srgbClr val="0070C0"/>
                </a:solidFill>
              </a:rPr>
              <a:t>Bireyler, yaşantı ve problemlerle kişisel olarak ilgilenmeyi düşünmeye tercih etmekte</a:t>
            </a:r>
            <a:r>
              <a:rPr lang="tr-TR" dirty="0" smtClean="0"/>
              <a:t>,</a:t>
            </a:r>
          </a:p>
          <a:p>
            <a:pPr marL="514350" indent="-514350">
              <a:buClr>
                <a:schemeClr val="accent3"/>
              </a:buClr>
              <a:buNone/>
              <a:defRPr/>
            </a:pPr>
            <a:r>
              <a:rPr lang="tr-TR" dirty="0" smtClean="0"/>
              <a:t>	 Sistematik ve bilimsel yerine sezgisel yaklaşımı benimsemektedirler. </a:t>
            </a:r>
          </a:p>
          <a:p>
            <a:pPr marL="514350" indent="-514350">
              <a:buClr>
                <a:schemeClr val="accent3"/>
              </a:buClr>
              <a:buNone/>
              <a:defRPr/>
            </a:pPr>
            <a:r>
              <a:rPr lang="tr-TR" dirty="0" smtClean="0"/>
              <a:t>	</a:t>
            </a:r>
            <a:r>
              <a:rPr lang="tr-TR" b="1" dirty="0" smtClean="0">
                <a:solidFill>
                  <a:srgbClr val="0070C0"/>
                </a:solidFill>
              </a:rPr>
              <a:t>Var olan problemle ilgili olarak kuramlar ve genellemeler yapmak yerine problemi sadece var olduğu koşullar içinde algılamaktadırlar.</a:t>
            </a:r>
          </a:p>
          <a:p>
            <a:pPr marL="274320" indent="-274320">
              <a:buClr>
                <a:schemeClr val="accent3"/>
              </a:buClr>
              <a:buNone/>
              <a:defRPr/>
            </a:pPr>
            <a:endParaRPr lang="tr-TR" dirty="0" smtClean="0"/>
          </a:p>
          <a:p>
            <a:pPr marL="274320" indent="-274320">
              <a:buClr>
                <a:schemeClr val="accent3"/>
              </a:buClr>
              <a:buNone/>
              <a:defRPr/>
            </a:pPr>
            <a:r>
              <a:rPr lang="tr-TR" b="1" dirty="0" smtClean="0"/>
              <a:t>2. Soyut kavramsallaştırma (</a:t>
            </a:r>
            <a:r>
              <a:rPr lang="tr-TR" b="1" dirty="0" err="1" smtClean="0"/>
              <a:t>Abstract</a:t>
            </a:r>
            <a:r>
              <a:rPr lang="tr-TR" b="1" dirty="0" smtClean="0"/>
              <a:t> </a:t>
            </a:r>
            <a:r>
              <a:rPr lang="tr-TR" b="1" dirty="0" err="1" smtClean="0"/>
              <a:t>Conceptualization</a:t>
            </a:r>
            <a:r>
              <a:rPr lang="tr-TR" b="1" dirty="0" smtClean="0"/>
              <a:t>):</a:t>
            </a:r>
          </a:p>
          <a:p>
            <a:pPr marL="274320" indent="-274320">
              <a:buClr>
                <a:schemeClr val="accent3"/>
              </a:buClr>
              <a:buNone/>
              <a:defRPr/>
            </a:pPr>
            <a:endParaRPr lang="tr-TR" b="1" dirty="0" smtClean="0"/>
          </a:p>
          <a:p>
            <a:pPr marL="274320" indent="-274320">
              <a:buClr>
                <a:schemeClr val="accent3"/>
              </a:buClr>
              <a:buNone/>
              <a:defRPr/>
            </a:pPr>
            <a:r>
              <a:rPr lang="tr-TR" b="1" dirty="0" smtClean="0"/>
              <a:t> 	</a:t>
            </a:r>
            <a:r>
              <a:rPr lang="tr-TR" dirty="0" smtClean="0"/>
              <a:t>Bireyler, duygular ve sezgilerden çok mantık, kavramlar ve düşüncelere önem vermektedirler. </a:t>
            </a:r>
          </a:p>
          <a:p>
            <a:pPr marL="274320" indent="-274320">
              <a:buClr>
                <a:schemeClr val="accent3"/>
              </a:buClr>
              <a:buNone/>
              <a:defRPr/>
            </a:pPr>
            <a:endParaRPr lang="tr-TR" dirty="0" smtClean="0"/>
          </a:p>
          <a:p>
            <a:pPr marL="274320" indent="-274320">
              <a:buClr>
                <a:schemeClr val="accent3"/>
              </a:buClr>
              <a:buNone/>
              <a:defRPr/>
            </a:pPr>
            <a:r>
              <a:rPr lang="tr-TR" dirty="0" smtClean="0"/>
              <a:t>	</a:t>
            </a:r>
            <a:r>
              <a:rPr lang="tr-TR" b="1" dirty="0" smtClean="0">
                <a:solidFill>
                  <a:srgbClr val="0070C0"/>
                </a:solidFill>
              </a:rPr>
              <a:t>Kural ve kuramlar geliştirme ve bir problemin çözülmesinde bilimsel düşünce ön plandadır.</a:t>
            </a:r>
            <a:endParaRPr lang="tr-T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87432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333376"/>
            <a:ext cx="8229600" cy="5991225"/>
          </a:xfrm>
          <a:ln w="57150">
            <a:solidFill>
              <a:srgbClr val="00B0F0"/>
            </a:solidFill>
          </a:ln>
        </p:spPr>
        <p:txBody>
          <a:bodyPr>
            <a:normAutofit fontScale="62500" lnSpcReduction="20000"/>
          </a:bodyPr>
          <a:lstStyle/>
          <a:p>
            <a:pPr marL="274320" indent="-274320">
              <a:buClr>
                <a:schemeClr val="accent3"/>
              </a:buClr>
              <a:buNone/>
              <a:defRPr/>
            </a:pPr>
            <a:r>
              <a:rPr lang="en-US" sz="3800" b="1" dirty="0" err="1">
                <a:solidFill>
                  <a:srgbClr val="C00000"/>
                </a:solidFill>
              </a:rPr>
              <a:t>Yatay</a:t>
            </a:r>
            <a:r>
              <a:rPr lang="en-US" sz="3800" b="1" dirty="0">
                <a:solidFill>
                  <a:srgbClr val="C00000"/>
                </a:solidFill>
              </a:rPr>
              <a:t> </a:t>
            </a:r>
            <a:r>
              <a:rPr lang="en-US" sz="3800" b="1" dirty="0" err="1">
                <a:solidFill>
                  <a:srgbClr val="C00000"/>
                </a:solidFill>
              </a:rPr>
              <a:t>boyut</a:t>
            </a:r>
            <a:r>
              <a:rPr lang="en-US" sz="3800" b="1" dirty="0">
                <a:solidFill>
                  <a:srgbClr val="C00000"/>
                </a:solidFill>
              </a:rPr>
              <a:t> </a:t>
            </a:r>
            <a:r>
              <a:rPr lang="en-US" sz="3800" b="1" dirty="0" err="1">
                <a:solidFill>
                  <a:srgbClr val="C00000"/>
                </a:solidFill>
              </a:rPr>
              <a:t>incelendiğinde</a:t>
            </a:r>
            <a:r>
              <a:rPr lang="en-US" sz="3800" b="1" dirty="0">
                <a:solidFill>
                  <a:srgbClr val="C00000"/>
                </a:solidFill>
              </a:rPr>
              <a:t>; (Oral, 2003: 421)</a:t>
            </a:r>
            <a:endParaRPr lang="tr-TR" sz="3800" b="1" dirty="0">
              <a:solidFill>
                <a:srgbClr val="C00000"/>
              </a:solidFill>
            </a:endParaRPr>
          </a:p>
          <a:p>
            <a:pPr marL="274320" indent="-274320">
              <a:buClr>
                <a:schemeClr val="accent3"/>
              </a:buClr>
              <a:buNone/>
              <a:defRPr/>
            </a:pPr>
            <a:endParaRPr lang="en-US" sz="3800" b="1" dirty="0">
              <a:solidFill>
                <a:srgbClr val="C00000"/>
              </a:solidFill>
            </a:endParaRPr>
          </a:p>
          <a:p>
            <a:pPr marL="274320" indent="-274320">
              <a:buClr>
                <a:schemeClr val="accent3"/>
              </a:buClr>
              <a:buNone/>
              <a:defRPr/>
            </a:pPr>
            <a:r>
              <a:rPr lang="tr-TR" b="1" dirty="0" smtClean="0"/>
              <a:t>3. Aktif yaşantı (</a:t>
            </a:r>
            <a:r>
              <a:rPr lang="tr-TR" b="1" dirty="0" err="1" smtClean="0"/>
              <a:t>Active</a:t>
            </a:r>
            <a:r>
              <a:rPr lang="tr-TR" b="1" dirty="0" smtClean="0"/>
              <a:t> </a:t>
            </a:r>
            <a:r>
              <a:rPr lang="tr-TR" b="1" dirty="0" err="1" smtClean="0"/>
              <a:t>Experimentation</a:t>
            </a:r>
            <a:r>
              <a:rPr lang="tr-TR" b="1" dirty="0" smtClean="0"/>
              <a:t>): </a:t>
            </a:r>
          </a:p>
          <a:p>
            <a:pPr marL="274320" indent="-274320">
              <a:buClr>
                <a:schemeClr val="accent3"/>
              </a:buClr>
              <a:buNone/>
              <a:defRPr/>
            </a:pPr>
            <a:endParaRPr lang="tr-TR" b="1" dirty="0" smtClean="0"/>
          </a:p>
          <a:p>
            <a:pPr marL="274320" indent="-274320">
              <a:buClr>
                <a:schemeClr val="accent3"/>
              </a:buClr>
              <a:buNone/>
              <a:defRPr/>
            </a:pPr>
            <a:r>
              <a:rPr lang="tr-TR" dirty="0" smtClean="0"/>
              <a:t>	</a:t>
            </a:r>
            <a:r>
              <a:rPr lang="tr-TR" b="1" dirty="0" smtClean="0">
                <a:solidFill>
                  <a:srgbClr val="0070C0"/>
                </a:solidFill>
              </a:rPr>
              <a:t>Bireyler, çevrelerini ve içinde bulundukları durumları değiştirme eğilimine sahiptirler.</a:t>
            </a:r>
          </a:p>
          <a:p>
            <a:pPr marL="274320" indent="-274320">
              <a:buClr>
                <a:schemeClr val="accent3"/>
              </a:buClr>
              <a:buNone/>
              <a:defRPr/>
            </a:pPr>
            <a:r>
              <a:rPr lang="tr-TR" dirty="0" smtClean="0"/>
              <a:t> </a:t>
            </a:r>
          </a:p>
          <a:p>
            <a:pPr marL="274320" indent="-274320">
              <a:buClr>
                <a:schemeClr val="accent3"/>
              </a:buClr>
              <a:buNone/>
              <a:defRPr/>
            </a:pPr>
            <a:r>
              <a:rPr lang="tr-TR" dirty="0" smtClean="0"/>
              <a:t>	Gözlemlemekten çok pratik uygulamalar yapmayı, bilimsel tek bir gerçekten çok işe yarayanı ve kullanışlı olanı almayı tercih etmektedirler.</a:t>
            </a:r>
          </a:p>
          <a:p>
            <a:pPr marL="274320" indent="-274320">
              <a:buClr>
                <a:schemeClr val="accent3"/>
              </a:buClr>
              <a:buNone/>
              <a:defRPr/>
            </a:pPr>
            <a:endParaRPr lang="tr-TR" dirty="0" smtClean="0"/>
          </a:p>
          <a:p>
            <a:pPr marL="274320" indent="-274320">
              <a:buClr>
                <a:schemeClr val="accent3"/>
              </a:buClr>
              <a:buNone/>
              <a:defRPr/>
            </a:pPr>
            <a:r>
              <a:rPr lang="tr-TR" b="1" dirty="0" smtClean="0"/>
              <a:t>4. Yansıtıcı gözlem (</a:t>
            </a:r>
            <a:r>
              <a:rPr lang="tr-TR" b="1" dirty="0" err="1" smtClean="0"/>
              <a:t>Reflective</a:t>
            </a:r>
            <a:r>
              <a:rPr lang="tr-TR" b="1" dirty="0" smtClean="0"/>
              <a:t> </a:t>
            </a:r>
            <a:r>
              <a:rPr lang="tr-TR" b="1" dirty="0" err="1" smtClean="0"/>
              <a:t>Observation</a:t>
            </a:r>
            <a:r>
              <a:rPr lang="tr-TR" b="1" dirty="0" smtClean="0"/>
              <a:t>): </a:t>
            </a:r>
          </a:p>
          <a:p>
            <a:pPr marL="274320" indent="-274320">
              <a:buClr>
                <a:schemeClr val="accent3"/>
              </a:buClr>
              <a:buNone/>
              <a:defRPr/>
            </a:pPr>
            <a:endParaRPr lang="tr-TR" dirty="0" smtClean="0"/>
          </a:p>
          <a:p>
            <a:pPr marL="274320" indent="-274320">
              <a:buClr>
                <a:schemeClr val="accent3"/>
              </a:buClr>
              <a:buNone/>
              <a:defRPr/>
            </a:pPr>
            <a:r>
              <a:rPr lang="tr-TR" dirty="0" smtClean="0"/>
              <a:t>	</a:t>
            </a:r>
            <a:r>
              <a:rPr lang="tr-TR" b="1" dirty="0" smtClean="0">
                <a:solidFill>
                  <a:srgbClr val="0070C0"/>
                </a:solidFill>
              </a:rPr>
              <a:t>Bireyler, olayları dikkatli bir şekilde inceleyerek, farklı bakış açılarından değerlendirme yoluna gitmektedirler. </a:t>
            </a:r>
          </a:p>
          <a:p>
            <a:pPr marL="274320" indent="-274320">
              <a:buClr>
                <a:schemeClr val="accent3"/>
              </a:buClr>
              <a:buNone/>
              <a:defRPr/>
            </a:pPr>
            <a:endParaRPr lang="tr-TR" dirty="0" smtClean="0"/>
          </a:p>
          <a:p>
            <a:pPr marL="274320" indent="-274320">
              <a:buClr>
                <a:schemeClr val="accent3"/>
              </a:buClr>
              <a:buNone/>
              <a:defRPr/>
            </a:pPr>
            <a:r>
              <a:rPr lang="tr-TR" dirty="0" smtClean="0"/>
              <a:t>	Karar vermeden önce olgular dikkatlice izlenmektedir ve anlamını araştırmada izleme ve dinlemeye ağırlık verilmektedir. </a:t>
            </a:r>
          </a:p>
          <a:p>
            <a:pPr marL="274320" indent="-274320">
              <a:buClr>
                <a:schemeClr val="accent3"/>
              </a:buClr>
              <a:buNone/>
              <a:defRPr/>
            </a:pPr>
            <a:endParaRPr lang="tr-TR" dirty="0" smtClean="0"/>
          </a:p>
          <a:p>
            <a:pPr marL="274320" indent="-274320">
              <a:buClr>
                <a:schemeClr val="accent3"/>
              </a:buClr>
              <a:buNone/>
              <a:defRPr/>
            </a:pPr>
            <a:r>
              <a:rPr lang="tr-TR" dirty="0" smtClean="0"/>
              <a:t>	</a:t>
            </a:r>
            <a:r>
              <a:rPr lang="tr-TR" b="1" dirty="0" smtClean="0">
                <a:solidFill>
                  <a:srgbClr val="0070C0"/>
                </a:solidFill>
              </a:rPr>
              <a:t>Bireyler olayların pratik uygulamalarından çok özünü kavramaya çalışmaktadırlar.</a:t>
            </a:r>
          </a:p>
        </p:txBody>
      </p:sp>
    </p:spTree>
    <p:extLst>
      <p:ext uri="{BB962C8B-B14F-4D97-AF65-F5344CB8AC3E}">
        <p14:creationId xmlns:p14="http://schemas.microsoft.com/office/powerpoint/2010/main" val="797267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635</Words>
  <Application>Microsoft Office PowerPoint</Application>
  <PresentationFormat>Geniş ekran</PresentationFormat>
  <Paragraphs>158</Paragraphs>
  <Slides>17</Slides>
  <Notes>9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31" baseType="lpstr">
      <vt:lpstr>MS PGothic</vt:lpstr>
      <vt:lpstr>SimSun</vt:lpstr>
      <vt:lpstr>Agency FB</vt:lpstr>
      <vt:lpstr>Aharoni</vt:lpstr>
      <vt:lpstr>Arial</vt:lpstr>
      <vt:lpstr>Arial Black</vt:lpstr>
      <vt:lpstr>Arial Narrow</vt:lpstr>
      <vt:lpstr>Calibri</vt:lpstr>
      <vt:lpstr>Calibri Light</vt:lpstr>
      <vt:lpstr>Century Gothic</vt:lpstr>
      <vt:lpstr>等线</vt:lpstr>
      <vt:lpstr>Wingdings</vt:lpstr>
      <vt:lpstr>Wingdings 2</vt:lpstr>
      <vt:lpstr>Office Teması</vt:lpstr>
      <vt:lpstr>ÖĞRENME STİLLERİ</vt:lpstr>
      <vt:lpstr>ÖĞRENME STİLLERİ</vt:lpstr>
      <vt:lpstr>PowerPoint Sunusu</vt:lpstr>
      <vt:lpstr>Dört Öğrenme Stili</vt:lpstr>
      <vt:lpstr>Dört Öğrenme Stili (Devam)</vt:lpstr>
      <vt:lpstr>Deneyimsel Öğrenme Kuramı (David Kolb)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 ÖĞRENEN ÖRGÜT</vt:lpstr>
      <vt:lpstr>Niçin Öğrenen Örgüt?</vt:lpstr>
      <vt:lpstr>Örgütler niçin öğrenen örgüt olmalıdır?</vt:lpstr>
      <vt:lpstr>Öğrenen Örgütün Bileşenleri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ÖĞRENME STİLLERİ</dc:title>
  <dc:creator>User</dc:creator>
  <cp:lastModifiedBy>User</cp:lastModifiedBy>
  <cp:revision>1</cp:revision>
  <dcterms:created xsi:type="dcterms:W3CDTF">2017-11-16T07:42:14Z</dcterms:created>
  <dcterms:modified xsi:type="dcterms:W3CDTF">2017-11-16T07:42:20Z</dcterms:modified>
</cp:coreProperties>
</file>