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093" r:id="rId5"/>
    <p:sldId id="1094" r:id="rId6"/>
    <p:sldId id="1095" r:id="rId7"/>
    <p:sldId id="1096" r:id="rId8"/>
    <p:sldId id="1097" r:id="rId9"/>
    <p:sldId id="1098" r:id="rId10"/>
    <p:sldId id="109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3/3/2020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of.com.tr/orgutsel-davranis-unite-1-8-ders-notlari-pdf.html" TargetMode="Externa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340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Davranış ve Liderlik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Duhan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KALKAN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Kültürü: İnsanların dünyaya bakış açısını, olayları ve bireyleri algılama biçimini belirleyen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olgudur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Bir örgütte paylaşılan tutum, davranış, alışkanlık, ilkeler vb. gibi mantıksal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duygusal özelliklerdir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 Yeni bir çalışanın örgütte kabul edilebilen biri olabilmesi için örgüt kültürünü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bilmesi gerekir.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örgütün kültürü rasyonel ve görüntüsel olarak farklı araçlarla tanımlanabilir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Rasyonel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Araçlar: -Kullanılan Teknoloji -Örgüt yapısı -Planlama -Kontrol sistemleri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Görüntüsel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Araçlar: -Örgüt jargonu -Davranış kalıpları -Törenler -Başarı öyküleri -Giyim-kuşam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 ile ilgili özellikleri;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nasıl davranacağı konusunda bilgi veren ve paylaşılan değerler bütünü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Bireylerce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sorgulanmadan kabul edilen ve bütün davranışları şekillendiren yazılı olmayan değerler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lması,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Zaman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içinde karşılaşılan örgütsel varlık sorunlarına bulunan çözümlerden ve bunlara ilişkin genel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kabullerden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temellenmesi,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Değerlerin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iletimi ve paylaşımında kullanılan semboller, bunlara yüklenen anlamlar, hikayeler ve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geçmiş olaylar olması.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8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Kültürün öğeleri: -Semboller ve davranışlar -Değerler -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Sayıltılar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Semboller: Sözel Davranışsal ve Fiziksel Semboller olarak ikiye ayrılır.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-Sözel Davranışsal: Hikâyeler, efsaneler,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kahramanlar,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-Fiziksel Semboller: Gözle görülen, toplum için özel anlamlar taşıyan eşya, araç, etiket, amblem, rozet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afiş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gibi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nesneler,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Değerler: Örgüt kültürünün görünür olmayan ögelerinden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biridir.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Sayıltı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(Varsayım): Doğru olup olmadığı sorgulanmaksızın, tartışmaya açık olmadan bireylerce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kabul edilen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yargı, inanç ve genellemeler Örgüt Kültürünü Belirleyen Özellikler: -Bireysel inisiyatif -Risk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alma derecesi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-Bütünleşme -Yönetim desteği -Denetim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-Kimlik oluşumu (daha çok ilişkilidir) -Ödül sistemi -Örgüt içi çatışma toleransı -İletişim kanallarının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yapısı -Örgüt belleği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Boyutları: Örgüt kültürünü anlayabilmek için farklı yönlerine bakmak gerekir.</a:t>
            </a:r>
          </a:p>
        </p:txBody>
      </p:sp>
    </p:spTree>
    <p:extLst>
      <p:ext uri="{BB962C8B-B14F-4D97-AF65-F5344CB8AC3E}">
        <p14:creationId xmlns:p14="http://schemas.microsoft.com/office/powerpoint/2010/main" val="101409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041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7 boyutu bulunur. Bunlar; düzey, yaygınlık,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örtüklüğü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etki derecesi, politik, çokluk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 karşılıklı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bağımlılık Çokluk: Alt kültürlerin varlığını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vurgular.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Bakış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Açıları; Bütünleştirici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Sadece değer ve varsayımlara ilişkin fikir birliği değil, bunların örgütteki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eylemlere yansıma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biçiminde de tutarlılık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vardır.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Farklılaşma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Alt kültürlerin varlığını ancak alt kültürlerin kendi içindeki tutarlılığını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bağlar.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Örneğin, yöneticiler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bir yandan farklı statüleri reddedip, eşitliği vurgularken öte yandan, üst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yöneticilere ayrıcalıklar tanıyabilir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48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Örgüt Kültürünün Kapsamı: Örgütler, kültürel içerikleri bakımından farklılaşırlar ve değerlerin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göreceli sıralaması ile varsayımların türleri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farklılaşır. Örgüt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Kültürü Boyutun karakteristik özellikleri;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Yenilikçilik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Deneme, fırsat arama, risk üstlenme, az sayıda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kural -Durağanlık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Öngörülebilirlik, güvenlik, kurallara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uyma -İnsana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saygı: Adil olma, tolerans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Sonuç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odaklılık: Eyleme dönüklük, yüksek beklentiler, sonuçlara yönelme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Detaylara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dikkat: Kesinlik, analitik yaklaşım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Takıma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yöneliklik: İş birliği, insana yöneliklik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Atılganlık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Rekabetçilik, sosyal sorumluluktan kaçınma Yenilikçilik: Deneme, fırsat arama, risk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üstlenme ve az sayıda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kural.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610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Hiyerarşi Kültürü: Kuralların, normların, süreçlerin ve geleneklerin hâkim olduğu istikrarlı örgüt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kültürü türü.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Çatışma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Nedeni belli olmayan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duygu.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Özgüven: Bireyin belirgin, değişmeyen ve tutarlı olan özelliklerinin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tümü.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Yöntem: “Nasıl” sorusuna cevap veren ve bir amaca göre hazırlanmış araştırma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Seçicilik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Bireylerin farklı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ortam ve durumlarda benzer şekilde hareket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etmesi.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5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610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Profesyonelizm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eğilimi: Danışman ve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Özgen’nin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eğilim yaklaşımında, rasyonel problem çözümünün, yetkinliğin ve performansa dayalı terfiinin önemsenme derecesi.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Klan eğilimi: “Örgüt üyelerini aile üyeleri gibi görme ve onların özel sorunlarıyla ilgilenme” şeklinde ifade edilen kültürel eğilim tipi Eş zamanlı gevşek-sıkı özellik gösterme: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Peters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Waterman’nın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“Mükemmeli Arayış” adlı eserlerinde, mükemmel firmaların hem merkezi hem de merkez kaç yapının özelliklerini taşımaları.</a:t>
            </a:r>
          </a:p>
        </p:txBody>
      </p:sp>
    </p:spTree>
    <p:extLst>
      <p:ext uri="{BB962C8B-B14F-4D97-AF65-F5344CB8AC3E}">
        <p14:creationId xmlns:p14="http://schemas.microsoft.com/office/powerpoint/2010/main" val="364110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Bilimlerine Giriş ve Örgütlerde Davranış,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M.Şerif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Şimşek ve Diğerleri, Adim Matbaacılık, Konya,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2003.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Davranış ve Yönetim Psikolojisi, Erol Eren, Beta Yayınları, İstanbul,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www.aof.com.tr/orgutsel-davranis-unite-1-8-ders-notlari-pdf.html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Yayınları Felsefe Grubu Konu Anlatım Kitabı,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s.151-152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Atatürk Üniversitesi İktisadi ve İdari Bilimler Dergisi, Cilt: 23, Sayı: 3,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Okpara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J.O. (2006) “The Relationship Of Personal Characteristics And Job Satisfaction: A Study Of Nigerian Managers İn The Oil Industry”, The Journal Of American Academy Of Business, Vol. 10, No.1, P.50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Barutçugil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İ.(2004) Stratejik İnsan Kaynakları Yönetimi, Kariyer Yayıncılık, İstanbul.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Garcia-Bernal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J.,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Gargallo-Castel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A.,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Navarro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Rivera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Torres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P. (2005)“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İn Management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 4,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Pp.286-27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Glenn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N.D., Taylor R. D. 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Weaver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C.N. (1977) “Age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Multivariate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Multi-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62, Pp.190-193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Http://Www.Cfib.Ca/Research/Reports/Pdfaspects.Pdf. , 12.04.2008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H. (2003) “İş Doyumu”, Endüstri Ve Örgüt Psikolojisi,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Hüseyin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Eğitim Kitabevi Yayınları, Konya.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Koustelios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A. D. (2001)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Grek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Management, 15/7, P. 354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12461</TotalTime>
  <Words>967</Words>
  <Application>Microsoft Office PowerPoint</Application>
  <PresentationFormat>Ekran Gösterisi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814</cp:revision>
  <cp:lastPrinted>2016-10-24T07:53:35Z</cp:lastPrinted>
  <dcterms:created xsi:type="dcterms:W3CDTF">2016-09-18T09:35:24Z</dcterms:created>
  <dcterms:modified xsi:type="dcterms:W3CDTF">2020-03-03T13:08:54Z</dcterms:modified>
</cp:coreProperties>
</file>