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170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93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72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12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361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6529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002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134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13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42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F14DD-F522-439D-9AF1-D5752F3DA6F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1ACE0-6CD4-4F53-8A6E-165A7AA0A1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043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Rönesans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6289287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1450’lere gelindiğinde (15. yüzyıl)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Doğu Roma’nın çökmesi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Şehirlerin ve şehirdeki yeni hayatın Avrupa’yı etkilemesi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Yükselen yeni toplumsal kesimler (tüccarlar, aydınlar)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Matbaanın etkisi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Feodal sistem büyük oranda çözülmeye başlamış ve yerini kent devletleri ile monarşilere bırakmıştır.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9835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Rönesans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9" y="691377"/>
            <a:ext cx="11864898" cy="6278136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Rönesans (Yeniden Doğuş)</a:t>
            </a: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15-16. yüzyıllarda Avrupa’da yaşanan yenileşme ve gelişme dönemi.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15. Yüzyılda İtalya’nın kent devletlerinde başlayan ve tüm Avrupa’ya yayılan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Mimari, edebiyat, düşünce, sanat, bilim, felsefe, kültür alanlarındaki gelişmeleri ifade eder.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Coğrafi keşiflerin sağladığı yeni ekonomik-siyasal-toplumsal koşullar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Kilise ile çatışan </a:t>
            </a:r>
            <a:r>
              <a:rPr lang="tr-TR" dirty="0"/>
              <a:t>yeni sınıfların ve kimi </a:t>
            </a:r>
            <a:r>
              <a:rPr lang="tr-TR" dirty="0" smtClean="0"/>
              <a:t>ailelerin ve prenslerin bu </a:t>
            </a:r>
            <a:r>
              <a:rPr lang="tr-TR" dirty="0"/>
              <a:t>alanlardaki gelişmeleri desteklemesi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31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Rönesans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524108"/>
            <a:ext cx="11887199" cy="6456556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Klasik </a:t>
            </a:r>
            <a:r>
              <a:rPr lang="tr-TR" dirty="0"/>
              <a:t>düşün-sanat dünyasının (Antik </a:t>
            </a:r>
            <a:r>
              <a:rPr lang="tr-TR" dirty="0" smtClean="0"/>
              <a:t>Yunan-Roma, Mısır) </a:t>
            </a:r>
            <a:r>
              <a:rPr lang="tr-TR" dirty="0"/>
              <a:t>yeniden keşfi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İslam dünyasının bilimsel gelişmelerinin </a:t>
            </a:r>
            <a:r>
              <a:rPr lang="tr-TR" dirty="0" err="1"/>
              <a:t>Latince’ye</a:t>
            </a:r>
            <a:r>
              <a:rPr lang="tr-TR" dirty="0"/>
              <a:t> çevrilmesi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Hümanizm akımının </a:t>
            </a:r>
            <a:r>
              <a:rPr lang="tr-TR" dirty="0" smtClean="0"/>
              <a:t>yayılması (kilisenin dünyanın önemsiz, insanın değersiz olduğu yaklaşımına karşı çıkış)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Astronomi, Matematik, Mühendislik gibi alanlardaki yeni keşifler ve uygulamaların gündelik hayata yansıması (deneysel düşüncenin ortaya çıkması)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39467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Rönesans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628928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Yeryüzü güzeldir, zengindir ve araştırılmaya değerdir. (dünyanın yeniden keşfi)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İnsan güçlüdür ve değerlidir. (insanın yeniden keşfi)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err="1" smtClean="0"/>
              <a:t>Sekülerizm</a:t>
            </a:r>
            <a:r>
              <a:rPr lang="tr-TR" dirty="0" smtClean="0"/>
              <a:t>. (dünyevileşme)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Büyük bilimsel devrim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98387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Rönesans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990" y="591016"/>
            <a:ext cx="11630722" cy="582093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b="1" dirty="0" smtClean="0"/>
              <a:t>Rönesans Düşünürleri</a:t>
            </a: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6200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err="1" smtClean="0"/>
              <a:t>Dante</a:t>
            </a:r>
            <a:r>
              <a:rPr lang="tr-TR" sz="9600" dirty="0" smtClean="0"/>
              <a:t> (1320)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err="1" smtClean="0"/>
              <a:t>Erasmus</a:t>
            </a:r>
            <a:r>
              <a:rPr lang="tr-TR" sz="9600" dirty="0" smtClean="0"/>
              <a:t> ( 1511)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err="1"/>
              <a:t>Machiavelli</a:t>
            </a:r>
            <a:r>
              <a:rPr lang="tr-TR" sz="9600" dirty="0"/>
              <a:t> (1513/1532)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smtClean="0"/>
              <a:t>Thomas </a:t>
            </a:r>
            <a:r>
              <a:rPr lang="tr-TR" sz="9600" dirty="0" err="1" smtClean="0"/>
              <a:t>More</a:t>
            </a:r>
            <a:r>
              <a:rPr lang="tr-TR" sz="9600" dirty="0" smtClean="0"/>
              <a:t> (1516)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smtClean="0"/>
              <a:t>Montaigne (1580)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/>
              <a:t>Shakespeare (1589-1613)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smtClean="0"/>
              <a:t>Cervantes (1605)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38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3800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28001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Rönesans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441152" cy="578748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b="1" dirty="0" smtClean="0"/>
              <a:t>Rönesans Sanatı ve Sanatçıları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60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smtClean="0"/>
              <a:t>Klasik sanatın yeniden keşfi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smtClean="0"/>
              <a:t>Perspektif (resimde matematiğin kullanımı, kağıt üzerinde üç boyutlu yaratılar oluşturma)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smtClean="0"/>
              <a:t>Sanatın içeriği ve biçimi değişiyor.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err="1"/>
              <a:t>Donatello</a:t>
            </a:r>
            <a:r>
              <a:rPr lang="tr-TR" sz="9600" dirty="0"/>
              <a:t> (1386-1466)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smtClean="0"/>
              <a:t>Leonardo Da Vinci (1452-1519/ 1503)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err="1" smtClean="0"/>
              <a:t>Rafael</a:t>
            </a:r>
            <a:r>
              <a:rPr lang="tr-TR" sz="9600" dirty="0" smtClean="0"/>
              <a:t> (1483-1520)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sz="9600" dirty="0" err="1" smtClean="0"/>
              <a:t>Michelangelo</a:t>
            </a:r>
            <a:r>
              <a:rPr lang="tr-TR" sz="9600" dirty="0" smtClean="0"/>
              <a:t> (1475-1564)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9600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59521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277</Words>
  <Application>Microsoft Office PowerPoint</Application>
  <PresentationFormat>Geniş ekran</PresentationFormat>
  <Paragraphs>131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Rönesans</vt:lpstr>
      <vt:lpstr>Rönesans</vt:lpstr>
      <vt:lpstr>Rönesans</vt:lpstr>
      <vt:lpstr>Rönesans</vt:lpstr>
      <vt:lpstr>Rönesans</vt:lpstr>
      <vt:lpstr>Rönesans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Rönesans</dc:title>
  <dc:creator>Windows Kullanıcısı</dc:creator>
  <cp:lastModifiedBy>Windows Kullanıcısı</cp:lastModifiedBy>
  <cp:revision>1</cp:revision>
  <dcterms:created xsi:type="dcterms:W3CDTF">2019-05-08T18:45:43Z</dcterms:created>
  <dcterms:modified xsi:type="dcterms:W3CDTF">2019-05-08T18:46:57Z</dcterms:modified>
</cp:coreProperties>
</file>