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Tanımlar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İnfeksiyon</a:t>
            </a:r>
            <a:r>
              <a:rPr lang="tr-TR" dirty="0" smtClean="0"/>
              <a:t> Kontrol Komitesi: </a:t>
            </a:r>
          </a:p>
          <a:p>
            <a:pPr lvl="1"/>
            <a:r>
              <a:rPr lang="tr-TR" dirty="0" smtClean="0"/>
              <a:t>Yataklı tedavi kurumlarında, bu yönetmelik kapsamında belirtilen faaliyetlerin yürütülmesinden sorumlu komite </a:t>
            </a:r>
          </a:p>
          <a:p>
            <a:pPr lvl="1"/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Hekimi: </a:t>
            </a:r>
          </a:p>
          <a:p>
            <a:pPr lvl="1"/>
            <a:r>
              <a:rPr lang="tr-TR" dirty="0" smtClean="0"/>
              <a:t>Yataklı tedavi kurumlarında, </a:t>
            </a:r>
            <a:r>
              <a:rPr lang="tr-TR" dirty="0" err="1" smtClean="0"/>
              <a:t>infeksiyon</a:t>
            </a:r>
            <a:r>
              <a:rPr lang="tr-TR" dirty="0" smtClean="0"/>
              <a:t> kontrol komitesinin kararları doğrultusunda hastane </a:t>
            </a:r>
            <a:r>
              <a:rPr lang="tr-TR" dirty="0" err="1" smtClean="0"/>
              <a:t>infeksiyon</a:t>
            </a:r>
            <a:r>
              <a:rPr lang="tr-TR" dirty="0" smtClean="0"/>
              <a:t> kontrol programlarının oluşturulmasında ve uygulanmasında görev alan </a:t>
            </a:r>
            <a:r>
              <a:rPr lang="tr-TR" dirty="0" err="1" smtClean="0"/>
              <a:t>İnfeksiyon</a:t>
            </a:r>
            <a:r>
              <a:rPr lang="tr-TR" dirty="0" smtClean="0"/>
              <a:t> hastalıkları ve klinik mikrobiyoloji uzmanı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İnfeksiyon</a:t>
            </a:r>
            <a:r>
              <a:rPr lang="tr-TR" dirty="0" smtClean="0"/>
              <a:t> Kontrol Hemşiresi: </a:t>
            </a:r>
          </a:p>
          <a:p>
            <a:pPr lvl="1"/>
            <a:r>
              <a:rPr lang="tr-TR" dirty="0" smtClean="0"/>
              <a:t>Yataklı tedavi kurumlarında, </a:t>
            </a:r>
            <a:r>
              <a:rPr lang="tr-TR" dirty="0" err="1" smtClean="0"/>
              <a:t>infeksiyon</a:t>
            </a:r>
            <a:r>
              <a:rPr lang="tr-TR" dirty="0" smtClean="0"/>
              <a:t> kontrol komitesinin kararları doğrultusunda hastane </a:t>
            </a:r>
            <a:r>
              <a:rPr lang="tr-TR" dirty="0" err="1" smtClean="0"/>
              <a:t>infeksiyon</a:t>
            </a:r>
            <a:r>
              <a:rPr lang="tr-TR" dirty="0" smtClean="0"/>
              <a:t> kontrol programlarının uygulanmasında görev alan hemşire </a:t>
            </a:r>
          </a:p>
          <a:p>
            <a:pPr lvl="1"/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Ekibi: </a:t>
            </a:r>
          </a:p>
          <a:p>
            <a:pPr lvl="1"/>
            <a:r>
              <a:rPr lang="tr-TR" dirty="0" err="1" smtClean="0"/>
              <a:t>İnfeksiyon</a:t>
            </a:r>
            <a:r>
              <a:rPr lang="tr-TR" dirty="0" smtClean="0"/>
              <a:t> hastalıkları ve klinik mikrobiyoloji </a:t>
            </a:r>
            <a:r>
              <a:rPr lang="tr-TR" dirty="0" err="1" smtClean="0"/>
              <a:t>klinigi</a:t>
            </a:r>
            <a:r>
              <a:rPr lang="tr-TR" dirty="0" smtClean="0"/>
              <a:t> /anabilim dalı temsilcisi</a:t>
            </a:r>
          </a:p>
          <a:p>
            <a:pPr lvl="1"/>
            <a:r>
              <a:rPr lang="tr-TR" dirty="0" smtClean="0"/>
              <a:t>Mikrobiyoloji ve klinik mikrobiyoloji </a:t>
            </a:r>
            <a:r>
              <a:rPr lang="tr-TR" dirty="0" err="1" smtClean="0"/>
              <a:t>laboratuvarı</a:t>
            </a:r>
            <a:r>
              <a:rPr lang="tr-TR" dirty="0" smtClean="0"/>
              <a:t> temsilcisi</a:t>
            </a:r>
          </a:p>
          <a:p>
            <a:pPr lvl="1"/>
            <a:r>
              <a:rPr lang="tr-TR" dirty="0" err="1" smtClean="0"/>
              <a:t>İnfeksiyon</a:t>
            </a:r>
            <a:r>
              <a:rPr lang="tr-TR" dirty="0" smtClean="0"/>
              <a:t> kontrol hekimi </a:t>
            </a:r>
          </a:p>
          <a:p>
            <a:pPr lvl="1"/>
            <a:r>
              <a:rPr lang="tr-TR" dirty="0" err="1" smtClean="0"/>
              <a:t>İnfeksiyon</a:t>
            </a:r>
            <a:r>
              <a:rPr lang="tr-TR" dirty="0" smtClean="0"/>
              <a:t> kontrol hemşireleri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nb-NO" sz="3600" b="1" dirty="0" smtClean="0"/>
              <a:t>İnfeksiyon Kontrol Komitesi (İKK) Üyeleri 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Yöneticinin (Dekan veya Başhekim) görevlendireceği bir başhekim yardımcısı veya dekan yardımcısı,</a:t>
            </a:r>
          </a:p>
          <a:p>
            <a:r>
              <a:rPr lang="tr-TR" dirty="0" err="1" smtClean="0"/>
              <a:t>İnfeksiyon</a:t>
            </a:r>
            <a:r>
              <a:rPr lang="tr-TR" dirty="0" smtClean="0"/>
              <a:t> hastalıkları ve klinik mikrobiyoloji kliniği /ana bilim dalı temsilcisi</a:t>
            </a:r>
          </a:p>
          <a:p>
            <a:pPr lvl="1"/>
            <a:r>
              <a:rPr lang="tr-TR" dirty="0" smtClean="0"/>
              <a:t>çocuk hastanelerinde çocuk </a:t>
            </a:r>
            <a:r>
              <a:rPr lang="tr-TR" dirty="0" err="1" smtClean="0"/>
              <a:t>infeksiyon</a:t>
            </a:r>
            <a:r>
              <a:rPr lang="tr-TR" dirty="0" smtClean="0"/>
              <a:t> hastalıkları yan dal uzmanı, çocuk </a:t>
            </a:r>
            <a:r>
              <a:rPr lang="tr-TR" dirty="0" err="1" smtClean="0"/>
              <a:t>infeksiyon</a:t>
            </a:r>
            <a:r>
              <a:rPr lang="tr-TR" dirty="0" smtClean="0"/>
              <a:t> hastalıkları yan dal uzmanı yoksa çocuk sağlığı ve hastalıkları uzmanlık dalından, üniversite hastanelerinde ana bilim dalı veya bilim dalı başkanı ya da yerine görevlendireceği bir uzman</a:t>
            </a:r>
          </a:p>
          <a:p>
            <a:pPr lvl="1"/>
            <a:r>
              <a:rPr lang="tr-TR" dirty="0" smtClean="0"/>
              <a:t>eğitim hastanelerinde klinik şefi veya koordinatör şef ya da yerine görevlendireceği bir uzman </a:t>
            </a:r>
          </a:p>
          <a:p>
            <a:pPr lvl="1"/>
            <a:r>
              <a:rPr lang="tr-TR" dirty="0" smtClean="0"/>
              <a:t>diğer yataklı tedavi kurumlarında ise, yönetici tarafından görevlendirilecek bir uzman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Dahili tıp bilim dallarından tercihen iç hastalıkları uzmanı; </a:t>
            </a:r>
          </a:p>
          <a:p>
            <a:pPr lvl="1"/>
            <a:r>
              <a:rPr lang="tr-TR" dirty="0" smtClean="0"/>
              <a:t>üniversite hastanelerinde ana bilim dalı başkanı ya da yerine görevlendireceği bir uzman</a:t>
            </a:r>
          </a:p>
          <a:p>
            <a:pPr lvl="1"/>
            <a:r>
              <a:rPr lang="tr-TR" dirty="0" smtClean="0"/>
              <a:t>eğitim hastanelerinde klinik şefi veya koordinatör şef ya da yerine görevlendireceği bir uzman</a:t>
            </a:r>
          </a:p>
          <a:p>
            <a:pPr lvl="1"/>
            <a:r>
              <a:rPr lang="tr-TR" dirty="0" smtClean="0"/>
              <a:t>diğer yataklı tedavi kurumlarında ise, yönetici tarafından görevlendirilecek bir uzman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Cerrahi tıp bilim dallarından tercihen genel cerrahi uzmanı; </a:t>
            </a:r>
          </a:p>
          <a:p>
            <a:pPr lvl="1"/>
            <a:r>
              <a:rPr lang="tr-TR" dirty="0" smtClean="0"/>
              <a:t>üniversite hastanelerinde ana bilim dalı başkanı ya da yerine görevlendireceği bir uzman</a:t>
            </a:r>
          </a:p>
          <a:p>
            <a:pPr lvl="1"/>
            <a:r>
              <a:rPr lang="tr-TR" dirty="0" smtClean="0"/>
              <a:t>eğitim hastanelerinde klinik şefi veya koordinatör şef ya da yerine görevlendireceği bir uzman</a:t>
            </a:r>
          </a:p>
          <a:p>
            <a:pPr lvl="1"/>
            <a:r>
              <a:rPr lang="tr-TR" dirty="0" smtClean="0"/>
              <a:t>diğer yataklı tedavi kurumlarında ise, yönetici tarafından görevlendirilecek bir uzman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Mikrobiyoloji ve klinik mikrobiyoloji </a:t>
            </a:r>
            <a:r>
              <a:rPr lang="tr-TR" dirty="0" err="1" smtClean="0"/>
              <a:t>laboratuvarı</a:t>
            </a:r>
            <a:r>
              <a:rPr lang="tr-TR" dirty="0" smtClean="0"/>
              <a:t> temsilcisi </a:t>
            </a:r>
          </a:p>
          <a:p>
            <a:r>
              <a:rPr lang="tr-TR" dirty="0" smtClean="0"/>
              <a:t>Başhemşire veya hemşirelik hizmetleri müdürü </a:t>
            </a:r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hekimi </a:t>
            </a:r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hemşiresi</a:t>
            </a:r>
          </a:p>
          <a:p>
            <a:r>
              <a:rPr lang="tr-TR" dirty="0" smtClean="0"/>
              <a:t>Eczane sorumlusu</a:t>
            </a:r>
          </a:p>
          <a:p>
            <a:r>
              <a:rPr lang="tr-TR" dirty="0" smtClean="0"/>
              <a:t>Hastane müdürü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 Tanımlar </vt:lpstr>
      <vt:lpstr>Slayt 2</vt:lpstr>
      <vt:lpstr> İnfeksiyon Kontrol Komitesi (İKK) Üyeleri 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Tanımlar </dc:title>
  <dc:creator>user</dc:creator>
  <cp:lastModifiedBy>user</cp:lastModifiedBy>
  <cp:revision>1</cp:revision>
  <dcterms:created xsi:type="dcterms:W3CDTF">2020-05-12T12:27:05Z</dcterms:created>
  <dcterms:modified xsi:type="dcterms:W3CDTF">2020-05-12T12:29:26Z</dcterms:modified>
</cp:coreProperties>
</file>