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" y="162962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lvl="0"/>
            <a:endParaRPr lang="pt-PT" b="1" dirty="0"/>
          </a:p>
          <a:p>
            <a:pPr lvl="0"/>
            <a:r>
              <a:rPr lang="es-ES_tradnl" b="1" dirty="0" smtClean="0"/>
              <a:t>Rever </a:t>
            </a:r>
            <a:r>
              <a:rPr lang="es-ES_tradnl" b="1" dirty="0"/>
              <a:t>a </a:t>
            </a:r>
            <a:r>
              <a:rPr lang="es-ES_tradnl" b="1" dirty="0" err="1"/>
              <a:t>Unidade</a:t>
            </a:r>
            <a:r>
              <a:rPr lang="es-ES_tradnl" b="1" dirty="0"/>
              <a:t> 4 </a:t>
            </a:r>
            <a:r>
              <a:rPr lang="es-ES_tradnl" b="1" dirty="0" err="1"/>
              <a:t>através</a:t>
            </a:r>
            <a:r>
              <a:rPr lang="es-ES_tradnl" b="1" dirty="0"/>
              <a:t> do </a:t>
            </a:r>
            <a:r>
              <a:rPr lang="es-ES_tradnl" b="1" dirty="0" err="1"/>
              <a:t>apêndice</a:t>
            </a:r>
            <a:r>
              <a:rPr lang="es-ES_tradnl" b="1" dirty="0"/>
              <a:t> gramatical </a:t>
            </a:r>
            <a:r>
              <a:rPr lang="es-ES_tradnl" b="1" dirty="0" err="1"/>
              <a:t>nas</a:t>
            </a:r>
            <a:r>
              <a:rPr lang="es-ES_tradnl" b="1" dirty="0"/>
              <a:t> páginas 78-79.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s-ES_tradnl" b="1" dirty="0" err="1"/>
              <a:t>Apresentar</a:t>
            </a:r>
            <a:r>
              <a:rPr lang="es-ES_tradnl" b="1" dirty="0"/>
              <a:t> a </a:t>
            </a:r>
            <a:r>
              <a:rPr lang="es-ES_tradnl" b="1" dirty="0" err="1"/>
              <a:t>Unidade</a:t>
            </a:r>
            <a:r>
              <a:rPr lang="es-ES_tradnl" b="1" dirty="0"/>
              <a:t> 5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s-ES_tradnl" dirty="0" err="1"/>
              <a:t>Objectivos</a:t>
            </a:r>
            <a:r>
              <a:rPr lang="es-ES_tradnl" dirty="0"/>
              <a:t> </a:t>
            </a:r>
            <a:r>
              <a:rPr lang="es-ES_tradnl" dirty="0" err="1"/>
              <a:t>funcionais</a:t>
            </a:r>
            <a:r>
              <a:rPr lang="es-ES_tradnl" dirty="0" smtClean="0"/>
              <a:t>:</a:t>
            </a:r>
            <a:endParaRPr lang="en-GB" dirty="0"/>
          </a:p>
          <a:p>
            <a:r>
              <a:rPr lang="es-ES_tradnl" dirty="0" err="1"/>
              <a:t>F</a:t>
            </a:r>
            <a:r>
              <a:rPr lang="es-ES_tradnl" dirty="0" err="1" smtClean="0"/>
              <a:t>azer</a:t>
            </a:r>
            <a:r>
              <a:rPr lang="es-ES_tradnl" dirty="0" smtClean="0"/>
              <a:t> </a:t>
            </a:r>
            <a:r>
              <a:rPr lang="es-ES_tradnl" dirty="0"/>
              <a:t>Planos;</a:t>
            </a:r>
            <a:endParaRPr lang="en-GB" dirty="0"/>
          </a:p>
          <a:p>
            <a:r>
              <a:rPr lang="es-ES_tradnl" dirty="0" err="1"/>
              <a:t>Falar</a:t>
            </a:r>
            <a:r>
              <a:rPr lang="es-ES_tradnl" dirty="0"/>
              <a:t> de </a:t>
            </a:r>
            <a:r>
              <a:rPr lang="es-ES_tradnl" dirty="0" err="1"/>
              <a:t>Passatemos</a:t>
            </a:r>
            <a:r>
              <a:rPr lang="es-ES_tradnl" dirty="0"/>
              <a:t> e das </a:t>
            </a:r>
            <a:r>
              <a:rPr lang="es-ES_tradnl" dirty="0" err="1"/>
              <a:t>férias</a:t>
            </a:r>
            <a:r>
              <a:rPr lang="es-ES_tradnl" dirty="0"/>
              <a:t>;</a:t>
            </a:r>
            <a:endParaRPr lang="en-GB" dirty="0"/>
          </a:p>
          <a:p>
            <a:r>
              <a:rPr lang="es-ES_tradnl" dirty="0"/>
              <a:t>Sugerir;</a:t>
            </a:r>
            <a:endParaRPr lang="en-GB" dirty="0"/>
          </a:p>
          <a:p>
            <a:r>
              <a:rPr lang="es-ES_tradnl" dirty="0" err="1"/>
              <a:t>Falar</a:t>
            </a:r>
            <a:r>
              <a:rPr lang="es-ES_tradnl" dirty="0"/>
              <a:t> sobre o tempo;</a:t>
            </a:r>
            <a:endParaRPr lang="en-GB" dirty="0"/>
          </a:p>
          <a:p>
            <a:r>
              <a:rPr lang="es-ES_tradnl" dirty="0" err="1"/>
              <a:t>Aconselhar</a:t>
            </a:r>
            <a:r>
              <a:rPr lang="es-ES_tradnl" dirty="0"/>
              <a:t>;</a:t>
            </a:r>
            <a:endParaRPr lang="en-GB" dirty="0"/>
          </a:p>
          <a:p>
            <a:r>
              <a:rPr lang="es-ES_tradnl" dirty="0"/>
              <a:t>Comparar países e hábitos.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085" y="2596825"/>
            <a:ext cx="7541537" cy="156625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sz="4000" b="1" dirty="0" err="1"/>
              <a:t>Apresentar</a:t>
            </a:r>
            <a:r>
              <a:rPr lang="es-ES_tradnl" sz="4000" b="1" dirty="0"/>
              <a:t> a </a:t>
            </a:r>
            <a:r>
              <a:rPr lang="es-ES_tradnl" sz="4000" b="1" dirty="0" err="1"/>
              <a:t>Unidade</a:t>
            </a:r>
            <a:r>
              <a:rPr lang="es-ES_tradnl" sz="4000" b="1" dirty="0"/>
              <a:t> </a:t>
            </a:r>
            <a:r>
              <a:rPr lang="es-ES_tradnl" sz="4000" b="1" dirty="0" smtClean="0"/>
              <a:t>5: </a:t>
            </a:r>
            <a:br>
              <a:rPr lang="es-ES_tradnl" sz="4000" b="1" dirty="0" smtClean="0"/>
            </a:br>
            <a:r>
              <a:rPr lang="es-ES_tradnl" sz="4000" b="1" dirty="0" err="1" smtClean="0"/>
              <a:t>Fazer</a:t>
            </a:r>
            <a:r>
              <a:rPr lang="es-ES_tradnl" sz="4000" b="1" dirty="0" smtClean="0"/>
              <a:t> Planos de </a:t>
            </a:r>
            <a:r>
              <a:rPr lang="es-ES_tradnl" sz="4000" b="1" dirty="0" err="1" smtClean="0"/>
              <a:t>Férias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79" y="0"/>
            <a:ext cx="6455121" cy="6759901"/>
          </a:xfrm>
        </p:spPr>
      </p:pic>
    </p:spTree>
    <p:extLst>
      <p:ext uri="{BB962C8B-B14F-4D97-AF65-F5344CB8AC3E}">
        <p14:creationId xmlns:p14="http://schemas.microsoft.com/office/powerpoint/2010/main" val="107423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085" y="2596825"/>
            <a:ext cx="7541537" cy="156625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sz="4000" b="1" dirty="0" err="1" smtClean="0"/>
              <a:t>Unidade</a:t>
            </a:r>
            <a:r>
              <a:rPr lang="es-ES_tradnl" sz="4000" b="1" dirty="0" smtClean="0"/>
              <a:t> 5: </a:t>
            </a:r>
            <a:br>
              <a:rPr lang="es-ES_tradnl" sz="4000" b="1" dirty="0" smtClean="0"/>
            </a:br>
            <a:r>
              <a:rPr lang="es-ES_tradnl" sz="4000" b="1" dirty="0" err="1" smtClean="0"/>
              <a:t>Fazer</a:t>
            </a:r>
            <a:r>
              <a:rPr lang="es-ES_tradnl" sz="4000" b="1" dirty="0" smtClean="0"/>
              <a:t> Planos de </a:t>
            </a:r>
            <a:r>
              <a:rPr lang="es-ES_tradnl" sz="4000" b="1" dirty="0" err="1" smtClean="0"/>
              <a:t>Férias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99" y="0"/>
            <a:ext cx="7424502" cy="6771992"/>
          </a:xfrm>
        </p:spPr>
      </p:pic>
    </p:spTree>
    <p:extLst>
      <p:ext uri="{BB962C8B-B14F-4D97-AF65-F5344CB8AC3E}">
        <p14:creationId xmlns:p14="http://schemas.microsoft.com/office/powerpoint/2010/main" val="107809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322" y="2135178"/>
            <a:ext cx="3080128" cy="1325563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Sugerir</a:t>
            </a:r>
            <a:r>
              <a:rPr lang="en-GB" dirty="0"/>
              <a:t/>
            </a:r>
            <a:br>
              <a:rPr lang="en-GB" dirty="0"/>
            </a:br>
            <a:r>
              <a:rPr lang="es-ES_tradnl" dirty="0" err="1"/>
              <a:t>Falar</a:t>
            </a:r>
            <a:r>
              <a:rPr lang="es-ES_tradnl" dirty="0"/>
              <a:t> sobre o tempo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27" y="-63485"/>
            <a:ext cx="7158273" cy="6921485"/>
          </a:xfrm>
        </p:spPr>
      </p:pic>
    </p:spTree>
    <p:extLst>
      <p:ext uri="{BB962C8B-B14F-4D97-AF65-F5344CB8AC3E}">
        <p14:creationId xmlns:p14="http://schemas.microsoft.com/office/powerpoint/2010/main" val="30937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1407" y="-6984"/>
            <a:ext cx="7246546" cy="695047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Férias e Tempo Livre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9" y="855554"/>
            <a:ext cx="9622243" cy="6002446"/>
          </a:xfrm>
        </p:spPr>
      </p:pic>
    </p:spTree>
    <p:extLst>
      <p:ext uri="{BB962C8B-B14F-4D97-AF65-F5344CB8AC3E}">
        <p14:creationId xmlns:p14="http://schemas.microsoft.com/office/powerpoint/2010/main" val="368712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73254"/>
            <a:ext cx="5703683" cy="695047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Férias e Tempo Livre</a:t>
            </a: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3" y="0"/>
            <a:ext cx="6590922" cy="6946772"/>
          </a:xfrm>
        </p:spPr>
      </p:pic>
    </p:spTree>
    <p:extLst>
      <p:ext uri="{BB962C8B-B14F-4D97-AF65-F5344CB8AC3E}">
        <p14:creationId xmlns:p14="http://schemas.microsoft.com/office/powerpoint/2010/main" val="920284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129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Apresentação do PowerPoint</vt:lpstr>
      <vt:lpstr>Apresentar a Unidade 5:  Fazer Planos de Férias </vt:lpstr>
      <vt:lpstr>Unidade 5:  Fazer Planos de Férias </vt:lpstr>
      <vt:lpstr>Sugerir Falar sobre o tempo</vt:lpstr>
      <vt:lpstr>Férias e Tempo Livre</vt:lpstr>
      <vt:lpstr>Férias e Tempo Livre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24</cp:revision>
  <dcterms:created xsi:type="dcterms:W3CDTF">2018-11-18T11:57:52Z</dcterms:created>
  <dcterms:modified xsi:type="dcterms:W3CDTF">2018-11-22T20:02:52Z</dcterms:modified>
</cp:coreProperties>
</file>