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57" r:id="rId6"/>
    <p:sldId id="258" r:id="rId7"/>
    <p:sldId id="259" r:id="rId8"/>
    <p:sldId id="266" r:id="rId9"/>
    <p:sldId id="260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573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336984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Basılı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tr-TR" sz="2400" dirty="0" smtClean="0"/>
              <a:t>Dönemli olmayan kaynaklar</a:t>
            </a:r>
          </a:p>
          <a:p>
            <a:pPr lvl="2"/>
            <a:r>
              <a:rPr lang="tr-TR" sz="2400" dirty="0" smtClean="0"/>
              <a:t>Kitaplar</a:t>
            </a:r>
          </a:p>
          <a:p>
            <a:pPr lvl="2"/>
            <a:r>
              <a:rPr lang="tr-TR" sz="2400" dirty="0" smtClean="0"/>
              <a:t>Çeviri ya da derleme kitaplar</a:t>
            </a:r>
          </a:p>
          <a:p>
            <a:pPr lvl="2"/>
            <a:r>
              <a:rPr lang="tr-TR" sz="2400" dirty="0" smtClean="0"/>
              <a:t>Raporlar</a:t>
            </a:r>
          </a:p>
          <a:p>
            <a:pPr lvl="2"/>
            <a:r>
              <a:rPr lang="tr-TR" sz="2400" dirty="0" smtClean="0"/>
              <a:t>Kitapçıklar</a:t>
            </a:r>
          </a:p>
          <a:p>
            <a:pPr lvl="1"/>
            <a:r>
              <a:rPr lang="tr-TR" sz="2400" dirty="0" smtClean="0"/>
              <a:t>Dönemli kaynaklar</a:t>
            </a:r>
          </a:p>
          <a:p>
            <a:pPr lvl="2"/>
            <a:r>
              <a:rPr lang="tr-TR" sz="2400" dirty="0" smtClean="0"/>
              <a:t>Dergi ve gazete makaleleri</a:t>
            </a:r>
          </a:p>
        </p:txBody>
      </p:sp>
    </p:spTree>
    <p:extLst>
      <p:ext uri="{BB962C8B-B14F-4D97-AF65-F5344CB8AC3E}">
        <p14:creationId xmlns:p14="http://schemas.microsoft.com/office/powerpoint/2010/main" val="704659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Elektronik Ağ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dirty="0"/>
              <a:t>Elektronik ağ kaynakları</a:t>
            </a:r>
          </a:p>
          <a:p>
            <a:pPr lvl="1"/>
            <a:r>
              <a:rPr lang="tr-TR" sz="2400" dirty="0"/>
              <a:t>Dönemli ağ kaynakları</a:t>
            </a:r>
          </a:p>
          <a:p>
            <a:pPr lvl="2"/>
            <a:r>
              <a:rPr lang="tr-TR" sz="2400" dirty="0"/>
              <a:t>Tam metinli veri tabanlarında bulunan makaleler</a:t>
            </a:r>
          </a:p>
          <a:p>
            <a:pPr lvl="1"/>
            <a:r>
              <a:rPr lang="tr-TR" sz="2400" dirty="0" err="1"/>
              <a:t>Dönemsiz</a:t>
            </a:r>
            <a:r>
              <a:rPr lang="tr-TR" sz="2400" dirty="0"/>
              <a:t> ağ kaynakları</a:t>
            </a:r>
          </a:p>
          <a:p>
            <a:pPr lvl="2"/>
            <a:r>
              <a:rPr lang="tr-TR" sz="2400" dirty="0"/>
              <a:t>Ağda bulunan raporlar</a:t>
            </a:r>
          </a:p>
          <a:p>
            <a:pPr lvl="2"/>
            <a:r>
              <a:rPr lang="tr-TR" sz="2400" dirty="0"/>
              <a:t>Ağdaki veri tabanları</a:t>
            </a:r>
          </a:p>
          <a:p>
            <a:pPr lvl="2"/>
            <a:r>
              <a:rPr lang="tr-TR" sz="2400" dirty="0"/>
              <a:t>E-kitaplar</a:t>
            </a:r>
          </a:p>
          <a:p>
            <a:pPr lvl="2"/>
            <a:r>
              <a:rPr lang="tr-TR" sz="2400" dirty="0"/>
              <a:t>Ağdaki tartışma listeleri</a:t>
            </a:r>
          </a:p>
          <a:p>
            <a:pPr lvl="2"/>
            <a:r>
              <a:rPr lang="tr-TR" sz="2400" dirty="0"/>
              <a:t>Bazı görsel ve işitsel içerikler</a:t>
            </a:r>
          </a:p>
          <a:p>
            <a:pPr lvl="2"/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24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 smtClean="0"/>
              <a:t>Radyo ve televizyon yayınlarını içeren görsel/işitsel </a:t>
            </a:r>
            <a:r>
              <a:rPr lang="tr-TR" sz="4400" dirty="0"/>
              <a:t>kaynaklar</a:t>
            </a:r>
          </a:p>
          <a:p>
            <a:r>
              <a:rPr lang="tr-TR" sz="4400" dirty="0" smtClean="0"/>
              <a:t>Görüşmeler</a:t>
            </a:r>
            <a:endParaRPr lang="tr-TR" sz="4400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5836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Dönemli Olmayan Basılı Kaynaklar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6" y="2057400"/>
            <a:ext cx="8075074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58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Dönemli Olmayan Basılı Kaynaklar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2768600"/>
            <a:ext cx="9080500" cy="267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74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Derleme Kitap Ve Derleme Kitaptan Alınmış Makale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Derleme </a:t>
            </a:r>
            <a:r>
              <a:rPr lang="tr-TR" b="1" dirty="0"/>
              <a:t>Kitap</a:t>
            </a:r>
          </a:p>
          <a:p>
            <a:pPr marL="0" indent="0">
              <a:buNone/>
            </a:pPr>
            <a:r>
              <a:rPr lang="tr-TR" dirty="0" err="1"/>
              <a:t>Lamberton</a:t>
            </a:r>
            <a:r>
              <a:rPr lang="tr-TR" dirty="0"/>
              <a:t>, D. (Der.) (1994)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. New </a:t>
            </a:r>
            <a:r>
              <a:rPr lang="tr-TR" dirty="0" err="1"/>
              <a:t>Jersey:Hampton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/>
              <a:t>Derleme Kitaptan Alınmış Makale </a:t>
            </a:r>
          </a:p>
          <a:p>
            <a:pPr marL="0" indent="0">
              <a:buNone/>
            </a:pPr>
            <a:r>
              <a:rPr lang="tr-TR" dirty="0" err="1"/>
              <a:t>Antonelli</a:t>
            </a:r>
            <a:r>
              <a:rPr lang="tr-TR" dirty="0"/>
              <a:t>, B. (1994). “</a:t>
            </a:r>
            <a:r>
              <a:rPr lang="tr-TR" dirty="0" err="1"/>
              <a:t>Innovation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developing</a:t>
            </a:r>
            <a:r>
              <a:rPr lang="tr-TR" dirty="0"/>
              <a:t> </a:t>
            </a:r>
            <a:r>
              <a:rPr lang="tr-TR" dirty="0" err="1"/>
              <a:t>countries</a:t>
            </a:r>
            <a:r>
              <a:rPr lang="tr-TR" dirty="0"/>
              <a:t>.” </a:t>
            </a:r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trade</a:t>
            </a:r>
            <a:r>
              <a:rPr lang="tr-TR" dirty="0"/>
              <a:t> içinde. </a:t>
            </a:r>
            <a:r>
              <a:rPr lang="tr-TR" dirty="0" err="1"/>
              <a:t>Lamberton</a:t>
            </a:r>
            <a:r>
              <a:rPr lang="tr-TR" dirty="0"/>
              <a:t>, D. (Der.). New </a:t>
            </a:r>
            <a:r>
              <a:rPr lang="tr-TR" dirty="0" err="1"/>
              <a:t>Jersey:Hampton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, ss.180-197.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428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Çeviri Kitap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2500" y="2950158"/>
            <a:ext cx="6829737" cy="232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581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Dönemli Yayınlar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2565400"/>
            <a:ext cx="8940800" cy="29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80092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157</Words>
  <Application>Microsoft Office PowerPoint</Application>
  <PresentationFormat>Geniş ekran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Duman</vt:lpstr>
      <vt:lpstr>Kaynakça</vt:lpstr>
      <vt:lpstr>Basılı Kaynaklar</vt:lpstr>
      <vt:lpstr>Elektronik Ağ Kaynakları</vt:lpstr>
      <vt:lpstr>Diğer Kaynaklar</vt:lpstr>
      <vt:lpstr>Dönemli Olmayan Basılı Kaynaklar</vt:lpstr>
      <vt:lpstr>Dönemli Olmayan Basılı Kaynaklar</vt:lpstr>
      <vt:lpstr>Derleme Kitap Ve Derleme Kitaptan Alınmış Makale</vt:lpstr>
      <vt:lpstr>Çeviri Kitap</vt:lpstr>
      <vt:lpstr>Dönemli Yayınlar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TEKNIK</dc:creator>
  <cp:lastModifiedBy>TEKNIK</cp:lastModifiedBy>
  <cp:revision>8</cp:revision>
  <dcterms:created xsi:type="dcterms:W3CDTF">2020-03-13T14:26:00Z</dcterms:created>
  <dcterms:modified xsi:type="dcterms:W3CDTF">2020-03-13T16:46:58Z</dcterms:modified>
</cp:coreProperties>
</file>