
<file path=[Content_Types].xml><?xml version="1.0" encoding="utf-8"?>
<Types xmlns="http://schemas.openxmlformats.org/package/2006/content-types">
  <Default Extension="bmp" ContentType="image/bmp"/>
  <Default Extension="jpeg" ContentType="image/jpeg"/>
  <Default Extension="webp"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2" r:id="rId1"/>
  </p:sldMasterIdLst>
  <p:sldIdLst>
    <p:sldId id="256" r:id="rId2"/>
    <p:sldId id="262" r:id="rId3"/>
    <p:sldId id="265" r:id="rId4"/>
    <p:sldId id="261" r:id="rId5"/>
    <p:sldId id="266" r:id="rId6"/>
    <p:sldId id="257" r:id="rId7"/>
    <p:sldId id="258" r:id="rId8"/>
    <p:sldId id="285" r:id="rId9"/>
    <p:sldId id="272" r:id="rId10"/>
    <p:sldId id="259" r:id="rId11"/>
    <p:sldId id="263" r:id="rId12"/>
    <p:sldId id="267" r:id="rId13"/>
    <p:sldId id="269" r:id="rId14"/>
    <p:sldId id="270" r:id="rId15"/>
    <p:sldId id="271" r:id="rId16"/>
    <p:sldId id="264" r:id="rId17"/>
    <p:sldId id="29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91" r:id="rId31"/>
    <p:sldId id="290" r:id="rId32"/>
    <p:sldId id="289" r:id="rId33"/>
    <p:sldId id="288" r:id="rId34"/>
    <p:sldId id="287" r:id="rId35"/>
    <p:sldId id="286"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60BD01B8-F4D4-4BC4-A9DB-0A7BE4435A38}">
          <p14:sldIdLst>
            <p14:sldId id="256"/>
            <p14:sldId id="262"/>
            <p14:sldId id="265"/>
            <p14:sldId id="261"/>
            <p14:sldId id="266"/>
            <p14:sldId id="257"/>
            <p14:sldId id="258"/>
            <p14:sldId id="285"/>
            <p14:sldId id="272"/>
            <p14:sldId id="259"/>
            <p14:sldId id="263"/>
            <p14:sldId id="267"/>
            <p14:sldId id="269"/>
            <p14:sldId id="270"/>
            <p14:sldId id="271"/>
            <p14:sldId id="264"/>
            <p14:sldId id="292"/>
            <p14:sldId id="273"/>
            <p14:sldId id="274"/>
            <p14:sldId id="275"/>
            <p14:sldId id="276"/>
            <p14:sldId id="277"/>
            <p14:sldId id="278"/>
            <p14:sldId id="279"/>
            <p14:sldId id="280"/>
            <p14:sldId id="281"/>
            <p14:sldId id="282"/>
            <p14:sldId id="283"/>
            <p14:sldId id="284"/>
            <p14:sldId id="291"/>
            <p14:sldId id="290"/>
            <p14:sldId id="289"/>
            <p14:sldId id="288"/>
            <p14:sldId id="287"/>
            <p14:sldId id="286"/>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46" d="100"/>
          <a:sy n="46" d="100"/>
        </p:scale>
        <p:origin x="-72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EA40F00D-3F08-4FAD-B9C2-340053FC0680}" type="datetimeFigureOut">
              <a:rPr lang="tr-TR" smtClean="0"/>
              <a:t>11.04.2020</a:t>
            </a:fld>
            <a:endParaRPr lang="tr-TR"/>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tr-T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66865B29-8F35-45D0-9F92-13733689425E}" type="slidenum">
              <a:rPr lang="tr-TR" smtClean="0"/>
              <a:t>‹#›</a:t>
            </a:fld>
            <a:endParaRPr lang="tr-TR"/>
          </a:p>
        </p:txBody>
      </p:sp>
    </p:spTree>
    <p:extLst>
      <p:ext uri="{BB962C8B-B14F-4D97-AF65-F5344CB8AC3E}">
        <p14:creationId xmlns:p14="http://schemas.microsoft.com/office/powerpoint/2010/main" val="72927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EA40F00D-3F08-4FAD-B9C2-340053FC0680}" type="datetimeFigureOut">
              <a:rPr lang="tr-TR" smtClean="0"/>
              <a:t>11.04.2020</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6865B29-8F35-45D0-9F92-13733689425E}" type="slidenum">
              <a:rPr lang="tr-TR" smtClean="0"/>
              <a:t>‹#›</a:t>
            </a:fld>
            <a:endParaRPr lang="tr-TR"/>
          </a:p>
        </p:txBody>
      </p:sp>
    </p:spTree>
    <p:extLst>
      <p:ext uri="{BB962C8B-B14F-4D97-AF65-F5344CB8AC3E}">
        <p14:creationId xmlns:p14="http://schemas.microsoft.com/office/powerpoint/2010/main" val="1451497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EA40F00D-3F08-4FAD-B9C2-340053FC0680}" type="datetimeFigureOut">
              <a:rPr lang="tr-TR" smtClean="0"/>
              <a:t>11.04.2020</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6865B29-8F35-45D0-9F92-13733689425E}" type="slidenum">
              <a:rPr lang="tr-TR" smtClean="0"/>
              <a:t>‹#›</a:t>
            </a:fld>
            <a:endParaRPr lang="tr-TR"/>
          </a:p>
        </p:txBody>
      </p:sp>
    </p:spTree>
    <p:extLst>
      <p:ext uri="{BB962C8B-B14F-4D97-AF65-F5344CB8AC3E}">
        <p14:creationId xmlns:p14="http://schemas.microsoft.com/office/powerpoint/2010/main" val="256635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1pPr>
              <a:defRPr sz="1800"/>
            </a:lvl1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EA40F00D-3F08-4FAD-B9C2-340053FC0680}" type="datetimeFigureOut">
              <a:rPr lang="tr-TR" smtClean="0"/>
              <a:t>11.04.2020</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6865B29-8F35-45D0-9F92-13733689425E}" type="slidenum">
              <a:rPr lang="tr-TR" smtClean="0"/>
              <a:t>‹#›</a:t>
            </a:fld>
            <a:endParaRPr lang="tr-TR"/>
          </a:p>
        </p:txBody>
      </p:sp>
    </p:spTree>
    <p:extLst>
      <p:ext uri="{BB962C8B-B14F-4D97-AF65-F5344CB8AC3E}">
        <p14:creationId xmlns:p14="http://schemas.microsoft.com/office/powerpoint/2010/main" val="2189289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EA40F00D-3F08-4FAD-B9C2-340053FC0680}" type="datetimeFigureOut">
              <a:rPr lang="tr-TR" smtClean="0"/>
              <a:t>11.04.2020</a:t>
            </a:fld>
            <a:endParaRPr lang="tr-TR"/>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tr-TR"/>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66865B29-8F35-45D0-9F92-13733689425E}" type="slidenum">
              <a:rPr lang="tr-TR" smtClean="0"/>
              <a:t>‹#›</a:t>
            </a:fld>
            <a:endParaRPr lang="tr-TR"/>
          </a:p>
        </p:txBody>
      </p:sp>
    </p:spTree>
    <p:extLst>
      <p:ext uri="{BB962C8B-B14F-4D97-AF65-F5344CB8AC3E}">
        <p14:creationId xmlns:p14="http://schemas.microsoft.com/office/powerpoint/2010/main" val="2703997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EA40F00D-3F08-4FAD-B9C2-340053FC0680}" type="datetimeFigureOut">
              <a:rPr lang="tr-TR" smtClean="0"/>
              <a:t>11.04.2020</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6865B29-8F35-45D0-9F92-13733689425E}" type="slidenum">
              <a:rPr lang="tr-TR" smtClean="0"/>
              <a:t>‹#›</a:t>
            </a:fld>
            <a:endParaRPr lang="tr-TR"/>
          </a:p>
        </p:txBody>
      </p:sp>
    </p:spTree>
    <p:extLst>
      <p:ext uri="{BB962C8B-B14F-4D97-AF65-F5344CB8AC3E}">
        <p14:creationId xmlns:p14="http://schemas.microsoft.com/office/powerpoint/2010/main" val="3002299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EA40F00D-3F08-4FAD-B9C2-340053FC0680}" type="datetimeFigureOut">
              <a:rPr lang="tr-TR" smtClean="0"/>
              <a:t>11.04.2020</a:t>
            </a:fld>
            <a:endParaRPr lang="tr-TR"/>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tr-TR"/>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66865B29-8F35-45D0-9F92-13733689425E}" type="slidenum">
              <a:rPr lang="tr-TR" smtClean="0"/>
              <a:t>‹#›</a:t>
            </a:fld>
            <a:endParaRPr lang="tr-TR"/>
          </a:p>
        </p:txBody>
      </p:sp>
    </p:spTree>
    <p:extLst>
      <p:ext uri="{BB962C8B-B14F-4D97-AF65-F5344CB8AC3E}">
        <p14:creationId xmlns:p14="http://schemas.microsoft.com/office/powerpoint/2010/main" val="1298932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EA40F00D-3F08-4FAD-B9C2-340053FC0680}" type="datetimeFigureOut">
              <a:rPr lang="tr-TR" smtClean="0"/>
              <a:t>11.04.2020</a:t>
            </a:fld>
            <a:endParaRPr lang="tr-TR"/>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tr-TR"/>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66865B29-8F35-45D0-9F92-13733689425E}" type="slidenum">
              <a:rPr lang="tr-TR" smtClean="0"/>
              <a:t>‹#›</a:t>
            </a:fld>
            <a:endParaRPr lang="tr-TR"/>
          </a:p>
        </p:txBody>
      </p:sp>
    </p:spTree>
    <p:extLst>
      <p:ext uri="{BB962C8B-B14F-4D97-AF65-F5344CB8AC3E}">
        <p14:creationId xmlns:p14="http://schemas.microsoft.com/office/powerpoint/2010/main" val="1155751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EA40F00D-3F08-4FAD-B9C2-340053FC0680}" type="datetimeFigureOut">
              <a:rPr lang="tr-TR" smtClean="0"/>
              <a:t>11.04.2020</a:t>
            </a:fld>
            <a:endParaRPr lang="tr-TR"/>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tr-T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66865B29-8F35-45D0-9F92-13733689425E}" type="slidenum">
              <a:rPr lang="tr-TR" smtClean="0"/>
              <a:t>‹#›</a:t>
            </a:fld>
            <a:endParaRPr lang="tr-TR"/>
          </a:p>
        </p:txBody>
      </p:sp>
    </p:spTree>
    <p:extLst>
      <p:ext uri="{BB962C8B-B14F-4D97-AF65-F5344CB8AC3E}">
        <p14:creationId xmlns:p14="http://schemas.microsoft.com/office/powerpoint/2010/main" val="3692387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tr-TR" smtClean="0"/>
              <a:t>Asıl başlık stili için tıklatın</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lvl1pPr>
              <a:defRPr>
                <a:solidFill>
                  <a:schemeClr val="tx2"/>
                </a:solidFill>
              </a:defRPr>
            </a:lvl1pPr>
          </a:lstStyle>
          <a:p>
            <a:fld id="{EA40F00D-3F08-4FAD-B9C2-340053FC0680}" type="datetimeFigureOut">
              <a:rPr lang="tr-TR" smtClean="0"/>
              <a:t>11.04.2020</a:t>
            </a:fld>
            <a:endParaRPr lang="tr-TR"/>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66865B29-8F35-45D0-9F92-13733689425E}" type="slidenum">
              <a:rPr lang="tr-TR" smtClean="0"/>
              <a:t>‹#›</a:t>
            </a:fld>
            <a:endParaRPr lang="tr-TR"/>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15489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EA40F00D-3F08-4FAD-B9C2-340053FC0680}" type="datetimeFigureOut">
              <a:rPr lang="tr-TR" smtClean="0"/>
              <a:t>11.04.2020</a:t>
            </a:fld>
            <a:endParaRPr lang="tr-T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6865B29-8F35-45D0-9F92-13733689425E}" type="slidenum">
              <a:rPr lang="tr-TR" smtClean="0"/>
              <a:t>‹#›</a:t>
            </a:fld>
            <a:endParaRPr lang="tr-TR"/>
          </a:p>
        </p:txBody>
      </p:sp>
    </p:spTree>
    <p:extLst>
      <p:ext uri="{BB962C8B-B14F-4D97-AF65-F5344CB8AC3E}">
        <p14:creationId xmlns:p14="http://schemas.microsoft.com/office/powerpoint/2010/main" val="190578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EA40F00D-3F08-4FAD-B9C2-340053FC0680}" type="datetimeFigureOut">
              <a:rPr lang="tr-TR" smtClean="0"/>
              <a:t>11.04.2020</a:t>
            </a:fld>
            <a:endParaRPr lang="tr-TR"/>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tr-TR"/>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66865B29-8F35-45D0-9F92-13733689425E}" type="slidenum">
              <a:rPr lang="tr-TR" smtClean="0"/>
              <a:t>‹#›</a:t>
            </a:fld>
            <a:endParaRPr lang="tr-TR"/>
          </a:p>
        </p:txBody>
      </p:sp>
    </p:spTree>
    <p:extLst>
      <p:ext uri="{BB962C8B-B14F-4D97-AF65-F5344CB8AC3E}">
        <p14:creationId xmlns:p14="http://schemas.microsoft.com/office/powerpoint/2010/main" val="270035203"/>
      </p:ext>
    </p:extLst>
  </p:cSld>
  <p:clrMap bg1="dk1" tx1="lt1" bg2="dk2" tx2="lt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tourdapak.blogspot.com/search/label/Pakistani%20Food" TargetMode="External"/><Relationship Id="rId2" Type="http://schemas.openxmlformats.org/officeDocument/2006/relationships/hyperlink" Target="https://saminayasmin.wordpress.com/2013/06/06/famous-pakistani-food/"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47853" y="2091263"/>
            <a:ext cx="9068586" cy="2590800"/>
          </a:xfrm>
        </p:spPr>
        <p:txBody>
          <a:bodyPr/>
          <a:lstStyle/>
          <a:p>
            <a:r>
              <a:rPr lang="tr-TR" dirty="0" smtClean="0"/>
              <a:t>PAKİSTAN YEMEK KÜLTÜRÜ</a:t>
            </a:r>
            <a:endParaRPr lang="tr-TR" dirty="0"/>
          </a:p>
        </p:txBody>
      </p:sp>
    </p:spTree>
    <p:extLst>
      <p:ext uri="{BB962C8B-B14F-4D97-AF65-F5344CB8AC3E}">
        <p14:creationId xmlns:p14="http://schemas.microsoft.com/office/powerpoint/2010/main" val="2376400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42109" y="620684"/>
            <a:ext cx="10058400" cy="5627716"/>
          </a:xfrm>
        </p:spPr>
        <p:txBody>
          <a:bodyPr>
            <a:normAutofit fontScale="92500" lnSpcReduction="20000"/>
          </a:bodyPr>
          <a:lstStyle/>
          <a:p>
            <a:r>
              <a:rPr lang="tr-TR" sz="2400" dirty="0" err="1"/>
              <a:t>Raita</a:t>
            </a:r>
            <a:r>
              <a:rPr lang="tr-TR" sz="2400" dirty="0"/>
              <a:t> kimyon ve sebzeli bir yoğurttur. Ayrıca yemeklerin yanına tatlı patatesler ve </a:t>
            </a:r>
            <a:r>
              <a:rPr lang="tr-TR" sz="2400" dirty="0" err="1"/>
              <a:t>sita</a:t>
            </a:r>
            <a:r>
              <a:rPr lang="tr-TR" sz="2400" dirty="0"/>
              <a:t> (koçanda haşlanmış mısır) da eşlik edebilir</a:t>
            </a:r>
            <a:r>
              <a:rPr lang="tr-TR" sz="2400" dirty="0" smtClean="0"/>
              <a:t>.</a:t>
            </a:r>
          </a:p>
          <a:p>
            <a:endParaRPr lang="tr-TR" sz="2400" dirty="0"/>
          </a:p>
          <a:p>
            <a:endParaRPr lang="tr-TR" sz="2400" dirty="0" smtClean="0"/>
          </a:p>
          <a:p>
            <a:endParaRPr lang="tr-TR" sz="2400" dirty="0"/>
          </a:p>
          <a:p>
            <a:endParaRPr lang="tr-TR" sz="2400" dirty="0" smtClean="0"/>
          </a:p>
          <a:p>
            <a:endParaRPr lang="tr-TR" sz="2400" dirty="0"/>
          </a:p>
          <a:p>
            <a:endParaRPr lang="tr-TR" sz="2400" dirty="0" smtClean="0"/>
          </a:p>
          <a:p>
            <a:endParaRPr lang="tr-TR" sz="2400" dirty="0" smtClean="0"/>
          </a:p>
          <a:p>
            <a:endParaRPr lang="tr-TR" sz="2400" dirty="0"/>
          </a:p>
          <a:p>
            <a:endParaRPr lang="tr-TR" sz="2400" dirty="0"/>
          </a:p>
          <a:p>
            <a:r>
              <a:rPr lang="tr-TR" sz="2400" dirty="0"/>
              <a:t>Pakistanlılar, </a:t>
            </a:r>
            <a:r>
              <a:rPr lang="tr-TR" sz="2400" dirty="0" err="1"/>
              <a:t>kheer</a:t>
            </a:r>
            <a:r>
              <a:rPr lang="tr-TR" sz="2400" dirty="0"/>
              <a:t> (sütlaç) veya </a:t>
            </a:r>
            <a:r>
              <a:rPr lang="tr-TR" sz="2400" dirty="0" err="1"/>
              <a:t>kulfi</a:t>
            </a:r>
            <a:r>
              <a:rPr lang="tr-TR" sz="2400" dirty="0"/>
              <a:t> (fıstıklı dondurma) gibi tatlıların tadını çıkarabilirler. Bazı tatlı dükkanları, kurutulmuş süt katılarından yapılan un, yoğurt ve şeker ile yapılan koyu renkli portakallı krakerler olan </a:t>
            </a:r>
            <a:r>
              <a:rPr lang="tr-TR" sz="2400" dirty="0" err="1"/>
              <a:t>jalebi</a:t>
            </a:r>
            <a:r>
              <a:rPr lang="tr-TR" sz="2400" dirty="0"/>
              <a:t> satabilir. Mutlu etkinlikleri kutlamak için birbirlerine tatlı ikram etmek popüler bir Pakistan geleneğidir.</a:t>
            </a: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2983" y="1385454"/>
            <a:ext cx="3768436" cy="2826327"/>
          </a:xfrm>
          <a:prstGeom prst="rect">
            <a:avLst/>
          </a:prstGeom>
        </p:spPr>
      </p:pic>
    </p:spTree>
    <p:extLst>
      <p:ext uri="{BB962C8B-B14F-4D97-AF65-F5344CB8AC3E}">
        <p14:creationId xmlns:p14="http://schemas.microsoft.com/office/powerpoint/2010/main" val="3699130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Özel günlerde Pakistan Mutfağı</a:t>
            </a:r>
            <a:br>
              <a:rPr lang="tr-TR" b="1" dirty="0"/>
            </a:br>
            <a:endParaRPr lang="tr-TR" dirty="0"/>
          </a:p>
        </p:txBody>
      </p:sp>
      <p:sp>
        <p:nvSpPr>
          <p:cNvPr id="3" name="İçerik Yer Tutucusu 2"/>
          <p:cNvSpPr>
            <a:spLocks noGrp="1"/>
          </p:cNvSpPr>
          <p:nvPr>
            <p:ph idx="1"/>
          </p:nvPr>
        </p:nvSpPr>
        <p:spPr/>
        <p:txBody>
          <a:bodyPr/>
          <a:lstStyle/>
          <a:p>
            <a:r>
              <a:rPr lang="tr-TR" sz="2000" dirty="0"/>
              <a:t>Yüzde 97’si </a:t>
            </a:r>
            <a:r>
              <a:rPr lang="tr-TR" sz="2000" dirty="0" err="1"/>
              <a:t>müslüman</a:t>
            </a:r>
            <a:r>
              <a:rPr lang="tr-TR" sz="2000" dirty="0"/>
              <a:t> olan Pakistan’ın diğer %3’lük kısmını ise Hindular, Hristiyanlar, Budistler ve Bahailer oluşturur. Müslüman cemaatinde çoğunluk Sünniler ve %25’i Şii’dir. Bu iki Müslüman grup arasındaki fark, inanç üzerine değil otorite anlaşmazlığında yatmaktadır.</a:t>
            </a:r>
          </a:p>
          <a:p>
            <a:r>
              <a:rPr lang="tr-TR" sz="2000" dirty="0"/>
              <a:t>Müslüman Pakistanlılar tarafından kutlanan iki büyük dini bayram, Ramazan’ın sonunda kutlanan </a:t>
            </a:r>
            <a:r>
              <a:rPr lang="tr-TR" sz="2000" dirty="0" err="1"/>
              <a:t>Eid-Fitr</a:t>
            </a:r>
            <a:r>
              <a:rPr lang="tr-TR" sz="2000" dirty="0"/>
              <a:t> (ramazan bayramı) ve kurban bayramıdır. Sahurda tahıl içeren yiyecekler ve muzlarla birlikte tohumlar genellikle yenir. İftarda başlangıçta su, meyve suyu, </a:t>
            </a:r>
            <a:r>
              <a:rPr lang="tr-TR" sz="2000" dirty="0" err="1"/>
              <a:t>lassi</a:t>
            </a:r>
            <a:r>
              <a:rPr lang="tr-TR" sz="2000" dirty="0"/>
              <a:t> ve sebzeli hamur işleri yenir. Ardından akşam yemeği yenir. Akşam yemeği, tandır tavuk veya kuzu içerebilir</a:t>
            </a:r>
            <a:r>
              <a:rPr lang="tr-TR" dirty="0"/>
              <a:t>.</a:t>
            </a:r>
          </a:p>
          <a:p>
            <a:endParaRPr lang="tr-TR" dirty="0"/>
          </a:p>
        </p:txBody>
      </p:sp>
    </p:spTree>
    <p:extLst>
      <p:ext uri="{BB962C8B-B14F-4D97-AF65-F5344CB8AC3E}">
        <p14:creationId xmlns:p14="http://schemas.microsoft.com/office/powerpoint/2010/main" val="442668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6800" y="1319134"/>
            <a:ext cx="10058400" cy="4715906"/>
          </a:xfrm>
        </p:spPr>
        <p:txBody>
          <a:bodyPr/>
          <a:lstStyle/>
          <a:p>
            <a:r>
              <a:rPr lang="tr-TR" sz="2400" dirty="0"/>
              <a:t>Ramazan ayı sona erdikten Ramazan Bayramı kutlanır. Aileler ve dostlar tüm bayram birbirlerini ziyaret eder. En güzel yemekler, tatlılar ve meyve tabakları masaları süsler. Sığır eti, kuzu eti ve balık (kıyı bölgelerinde) yemekleri, pilav, </a:t>
            </a:r>
            <a:r>
              <a:rPr lang="tr-TR" sz="2400" dirty="0" err="1"/>
              <a:t>chapatis</a:t>
            </a:r>
            <a:r>
              <a:rPr lang="tr-TR" sz="2400" dirty="0"/>
              <a:t> ve tatlılarla birlikte sofralar donatılır.</a:t>
            </a:r>
          </a:p>
          <a:p>
            <a:r>
              <a:rPr lang="tr-TR" sz="2400" dirty="0"/>
              <a:t>Kurban zamanında keçi, koyun, deve veya diğer dört bacaklı bir hayvan kurban olarak kesilir ve et yoksul kişilere dağıtılır. </a:t>
            </a:r>
            <a:r>
              <a:rPr lang="tr-TR" sz="2400" dirty="0" err="1"/>
              <a:t>Pakistanda</a:t>
            </a:r>
            <a:r>
              <a:rPr lang="tr-TR" sz="2400" dirty="0"/>
              <a:t> günde iki öğün alabilecek Müslümanların bir hayvanı kurban etmesi beklenir.</a:t>
            </a:r>
          </a:p>
          <a:p>
            <a:endParaRPr lang="tr-TR" dirty="0"/>
          </a:p>
        </p:txBody>
      </p:sp>
    </p:spTree>
    <p:extLst>
      <p:ext uri="{BB962C8B-B14F-4D97-AF65-F5344CB8AC3E}">
        <p14:creationId xmlns:p14="http://schemas.microsoft.com/office/powerpoint/2010/main" val="3916079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6800" y="1094282"/>
            <a:ext cx="10058400" cy="4940758"/>
          </a:xfrm>
        </p:spPr>
        <p:txBody>
          <a:bodyPr/>
          <a:lstStyle/>
          <a:p>
            <a:r>
              <a:rPr lang="tr-TR" sz="2400" dirty="0"/>
              <a:t>Bazen biberler ve diğer baharatlarla pişirilmiş etten yapılan bir yemek, ertesi sabah kahvaltıda tüketilebiliyor. </a:t>
            </a:r>
            <a:r>
              <a:rPr lang="tr-TR" sz="2400" dirty="0" err="1"/>
              <a:t>Nan</a:t>
            </a:r>
            <a:r>
              <a:rPr lang="tr-TR" sz="2400" dirty="0"/>
              <a:t> dedikleri ekmek veya yağda kızartılmış yassı bir çörek olan </a:t>
            </a:r>
            <a:r>
              <a:rPr lang="tr-TR" sz="2400" dirty="0" err="1"/>
              <a:t>Parataile</a:t>
            </a:r>
            <a:r>
              <a:rPr lang="tr-TR" sz="2400" dirty="0"/>
              <a:t> bir gün önceden kalan et yemeği değerlendiriliyor.</a:t>
            </a:r>
          </a:p>
          <a:p>
            <a:r>
              <a:rPr lang="tr-TR" sz="2400" dirty="0"/>
              <a:t>Öğle ve akşam yemekleri birbirine çok benzer. </a:t>
            </a:r>
            <a:r>
              <a:rPr lang="tr-TR" sz="2400" dirty="0" err="1"/>
              <a:t>Roti</a:t>
            </a:r>
            <a:r>
              <a:rPr lang="tr-TR" sz="2400" dirty="0"/>
              <a:t> (ekmek), </a:t>
            </a:r>
            <a:r>
              <a:rPr lang="tr-TR" sz="2400" dirty="0" err="1"/>
              <a:t>chawal</a:t>
            </a:r>
            <a:r>
              <a:rPr lang="tr-TR" sz="2400" dirty="0"/>
              <a:t> (pirinç), </a:t>
            </a:r>
            <a:r>
              <a:rPr lang="tr-TR" sz="2400" dirty="0" err="1"/>
              <a:t>sabzi</a:t>
            </a:r>
            <a:r>
              <a:rPr lang="tr-TR" sz="2400" dirty="0"/>
              <a:t> (sebzeler) ve </a:t>
            </a:r>
            <a:r>
              <a:rPr lang="tr-TR" sz="2400" dirty="0" err="1"/>
              <a:t>gosht</a:t>
            </a:r>
            <a:r>
              <a:rPr lang="tr-TR" sz="2400" dirty="0"/>
              <a:t> (et) bir yemeğin ana unsurlarıdır. Her yemeğe </a:t>
            </a:r>
            <a:r>
              <a:rPr lang="tr-TR" sz="2400" dirty="0" err="1"/>
              <a:t>chapatis</a:t>
            </a:r>
            <a:r>
              <a:rPr lang="tr-TR" sz="2400" dirty="0"/>
              <a:t> veya ekmek eşlik eder. Pirinç ile yapılan yemeklerin başında </a:t>
            </a:r>
            <a:r>
              <a:rPr lang="tr-TR" sz="2400" dirty="0" err="1"/>
              <a:t>Biryani</a:t>
            </a:r>
            <a:r>
              <a:rPr lang="tr-TR" sz="2400" dirty="0"/>
              <a:t> ve kuru üzümle yapılan </a:t>
            </a:r>
            <a:r>
              <a:rPr lang="tr-TR" sz="2400" dirty="0" err="1"/>
              <a:t>kabuli</a:t>
            </a:r>
            <a:r>
              <a:rPr lang="tr-TR" sz="2400" dirty="0"/>
              <a:t> pilavı yer alır. Ana yemek için </a:t>
            </a:r>
            <a:r>
              <a:rPr lang="tr-TR" sz="2400" dirty="0" err="1"/>
              <a:t>körili</a:t>
            </a:r>
            <a:r>
              <a:rPr lang="tr-TR" sz="2400" dirty="0"/>
              <a:t> et, yumurtalı kıyma ve köfte tercih edilir.</a:t>
            </a:r>
          </a:p>
          <a:p>
            <a:endParaRPr lang="tr-TR" dirty="0"/>
          </a:p>
        </p:txBody>
      </p:sp>
    </p:spTree>
    <p:extLst>
      <p:ext uri="{BB962C8B-B14F-4D97-AF65-F5344CB8AC3E}">
        <p14:creationId xmlns:p14="http://schemas.microsoft.com/office/powerpoint/2010/main" val="2429527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28255" y="1105593"/>
            <a:ext cx="3131127" cy="3931920"/>
          </a:xfrm>
        </p:spPr>
        <p:txBody>
          <a:bodyPr>
            <a:normAutofit fontScale="77500" lnSpcReduction="20000"/>
          </a:bodyPr>
          <a:lstStyle/>
          <a:p>
            <a:r>
              <a:rPr lang="tr-TR" sz="2400" dirty="0"/>
              <a:t>Sokak satıcıları çeşitli içecekler ve atıştırmalıklar satar. En popüler içecek çaydır. Genellikle süt, küçük </a:t>
            </a:r>
            <a:r>
              <a:rPr lang="tr-TR" sz="2400" dirty="0" err="1"/>
              <a:t>hindistan</a:t>
            </a:r>
            <a:r>
              <a:rPr lang="tr-TR" sz="2400" dirty="0"/>
              <a:t> cevizi ve şeker ile kaynatılır. </a:t>
            </a:r>
            <a:r>
              <a:rPr lang="tr-TR" sz="2400" dirty="0" err="1"/>
              <a:t>Lassi</a:t>
            </a:r>
            <a:r>
              <a:rPr lang="tr-TR" sz="2400" dirty="0"/>
              <a:t> (ayran) ve şeker kamışı suyu yaz aylarında oldukça popülerdir.</a:t>
            </a:r>
          </a:p>
          <a:p>
            <a:r>
              <a:rPr lang="tr-TR" sz="2400" dirty="0"/>
              <a:t>Bir başka serinletici yaz içeceği </a:t>
            </a:r>
            <a:r>
              <a:rPr lang="tr-TR" sz="2400" dirty="0" err="1"/>
              <a:t>nimbu</a:t>
            </a:r>
            <a:r>
              <a:rPr lang="tr-TR" sz="2400" dirty="0"/>
              <a:t> </a:t>
            </a:r>
            <a:r>
              <a:rPr lang="tr-TR" sz="2400" dirty="0" err="1"/>
              <a:t>paani</a:t>
            </a:r>
            <a:r>
              <a:rPr lang="tr-TR" sz="2400" dirty="0"/>
              <a:t> dedikleri limonatadır. Buz taneleri, tuz, şeker, soda ve limon suyundan yapılır.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8982" y="1105593"/>
            <a:ext cx="6630477" cy="3729643"/>
          </a:xfrm>
          <a:prstGeom prst="rect">
            <a:avLst/>
          </a:prstGeom>
        </p:spPr>
      </p:pic>
    </p:spTree>
    <p:extLst>
      <p:ext uri="{BB962C8B-B14F-4D97-AF65-F5344CB8AC3E}">
        <p14:creationId xmlns:p14="http://schemas.microsoft.com/office/powerpoint/2010/main" val="1194958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61869" y="559132"/>
            <a:ext cx="10058400" cy="1524500"/>
          </a:xfrm>
        </p:spPr>
        <p:txBody>
          <a:bodyPr>
            <a:normAutofit fontScale="92500" lnSpcReduction="20000"/>
          </a:bodyPr>
          <a:lstStyle/>
          <a:p>
            <a:r>
              <a:rPr lang="tr-TR" sz="2000" dirty="0"/>
              <a:t>Pakistan mutfağının en popüler atıştırmalığı </a:t>
            </a:r>
            <a:r>
              <a:rPr lang="tr-TR" sz="2000" dirty="0" err="1"/>
              <a:t>Samosa’dır</a:t>
            </a:r>
            <a:r>
              <a:rPr lang="tr-TR" sz="2000" dirty="0"/>
              <a:t>.</a:t>
            </a:r>
          </a:p>
          <a:p>
            <a:endParaRPr lang="tr-TR" sz="2000" dirty="0"/>
          </a:p>
          <a:p>
            <a:r>
              <a:rPr lang="tr-TR" sz="2000" dirty="0" err="1"/>
              <a:t>Samosa</a:t>
            </a:r>
            <a:r>
              <a:rPr lang="tr-TR" sz="2000" dirty="0"/>
              <a:t>; patates, nohut veya diğer sebzelerle doldurulmuş hamurları derin yağda kızartarak yapılır. Diğer atıştırmalıklar </a:t>
            </a:r>
            <a:r>
              <a:rPr lang="tr-TR" sz="2000" dirty="0" err="1"/>
              <a:t>tikka</a:t>
            </a:r>
            <a:r>
              <a:rPr lang="tr-TR" sz="2000" dirty="0"/>
              <a:t> (baharatlı mangal et) ve </a:t>
            </a:r>
            <a:r>
              <a:rPr lang="tr-TR" sz="2000" dirty="0" err="1"/>
              <a:t>Pakoralar</a:t>
            </a:r>
            <a:r>
              <a:rPr lang="tr-TR" sz="2000" dirty="0"/>
              <a:t> (kızartılmış sebzeler)</a:t>
            </a:r>
            <a:r>
              <a:rPr lang="tr-TR" sz="2000" dirty="0" err="1"/>
              <a:t>dir</a:t>
            </a:r>
            <a:r>
              <a:rPr lang="tr-TR" sz="2000" dirty="0"/>
              <a:t>.</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9510" y="2083632"/>
            <a:ext cx="6203117" cy="4135411"/>
          </a:xfrm>
          <a:prstGeom prst="rect">
            <a:avLst/>
          </a:prstGeom>
        </p:spPr>
      </p:pic>
    </p:spTree>
    <p:extLst>
      <p:ext uri="{BB962C8B-B14F-4D97-AF65-F5344CB8AC3E}">
        <p14:creationId xmlns:p14="http://schemas.microsoft.com/office/powerpoint/2010/main" val="2535007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6269" y="674557"/>
            <a:ext cx="10058400" cy="5666282"/>
          </a:xfrm>
        </p:spPr>
        <p:txBody>
          <a:bodyPr>
            <a:normAutofit/>
          </a:bodyPr>
          <a:lstStyle/>
          <a:p>
            <a:r>
              <a:rPr lang="tr-TR" sz="1900" dirty="0" smtClean="0"/>
              <a:t>Pakistan ekmekleri </a:t>
            </a:r>
          </a:p>
          <a:p>
            <a:r>
              <a:rPr lang="tr-TR" sz="1900" dirty="0" err="1" smtClean="0"/>
              <a:t>Chapati</a:t>
            </a:r>
            <a:r>
              <a:rPr lang="tr-TR" sz="1900" dirty="0" smtClean="0"/>
              <a:t> ve </a:t>
            </a:r>
            <a:r>
              <a:rPr lang="tr-TR" sz="1900" dirty="0" err="1" smtClean="0"/>
              <a:t>Roti</a:t>
            </a:r>
            <a:endParaRPr lang="tr-TR" sz="1900" dirty="0" smtClean="0"/>
          </a:p>
          <a:p>
            <a:endParaRPr lang="tr-TR" sz="1900" dirty="0"/>
          </a:p>
          <a:p>
            <a:pPr marL="0" indent="0">
              <a:buNone/>
            </a:pPr>
            <a:endParaRPr lang="tr-TR" sz="1900" dirty="0" smtClean="0"/>
          </a:p>
          <a:p>
            <a:pPr marL="0" indent="0">
              <a:buNone/>
            </a:pPr>
            <a:endParaRPr lang="tr-TR" sz="1900" dirty="0"/>
          </a:p>
          <a:p>
            <a:pPr marL="0" indent="0">
              <a:buNone/>
            </a:pPr>
            <a:endParaRPr lang="tr-TR" sz="1900" dirty="0" smtClean="0"/>
          </a:p>
          <a:p>
            <a:pPr marL="0" indent="0">
              <a:buNone/>
            </a:pPr>
            <a:endParaRPr lang="tr-TR" sz="1900" dirty="0" smtClean="0"/>
          </a:p>
          <a:p>
            <a:r>
              <a:rPr lang="tr-TR" sz="1900" dirty="0" err="1" smtClean="0"/>
              <a:t>Paratha</a:t>
            </a:r>
            <a:endParaRPr lang="tr-TR" sz="1900" dirty="0" smtClean="0"/>
          </a:p>
          <a:p>
            <a:endParaRPr lang="tr-TR" sz="1900" dirty="0" smtClean="0"/>
          </a:p>
          <a:p>
            <a:pPr marL="0" indent="0">
              <a:buNone/>
            </a:pPr>
            <a:endParaRPr lang="tr-TR" sz="1900" dirty="0" smtClean="0"/>
          </a:p>
          <a:p>
            <a:endParaRPr lang="tr-TR" sz="1900" dirty="0" smtClean="0"/>
          </a:p>
          <a:p>
            <a:pPr marL="0" indent="0">
              <a:buNone/>
            </a:pPr>
            <a:endParaRPr lang="tr-TR" sz="1900" dirty="0" smtClean="0"/>
          </a:p>
          <a:p>
            <a:endParaRPr lang="tr-TR" sz="1900" dirty="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1778" y="1101997"/>
            <a:ext cx="3682702" cy="2464341"/>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583" y="1029246"/>
            <a:ext cx="3479791" cy="2609844"/>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1723" y="3684644"/>
            <a:ext cx="4095250" cy="2656195"/>
          </a:xfrm>
          <a:prstGeom prst="rect">
            <a:avLst/>
          </a:prstGeom>
        </p:spPr>
      </p:pic>
    </p:spTree>
    <p:extLst>
      <p:ext uri="{BB962C8B-B14F-4D97-AF65-F5344CB8AC3E}">
        <p14:creationId xmlns:p14="http://schemas.microsoft.com/office/powerpoint/2010/main" val="2699132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Pakora</a:t>
            </a:r>
            <a:endParaRPr lang="tr-TR" dirty="0"/>
          </a:p>
        </p:txBody>
      </p:sp>
      <p:pic>
        <p:nvPicPr>
          <p:cNvPr id="4" name="İçerik Yer Tutucusu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6799" y="2103120"/>
            <a:ext cx="6609831" cy="3837966"/>
          </a:xfrm>
        </p:spPr>
      </p:pic>
      <p:sp>
        <p:nvSpPr>
          <p:cNvPr id="5" name="İçerik Yer Tutucusu 4"/>
          <p:cNvSpPr>
            <a:spLocks noGrp="1"/>
          </p:cNvSpPr>
          <p:nvPr>
            <p:ph sz="half" idx="2"/>
          </p:nvPr>
        </p:nvSpPr>
        <p:spPr>
          <a:xfrm>
            <a:off x="7938654" y="2103120"/>
            <a:ext cx="3186545" cy="3749040"/>
          </a:xfrm>
        </p:spPr>
        <p:txBody>
          <a:bodyPr/>
          <a:lstStyle/>
          <a:p>
            <a:r>
              <a:rPr lang="tr-TR" dirty="0" smtClean="0"/>
              <a:t>Nohut unu, ıspanak, patates ile yapılan karışım yağda kızartılır.</a:t>
            </a:r>
            <a:endParaRPr lang="tr-TR" dirty="0"/>
          </a:p>
        </p:txBody>
      </p:sp>
    </p:spTree>
    <p:extLst>
      <p:ext uri="{BB962C8B-B14F-4D97-AF65-F5344CB8AC3E}">
        <p14:creationId xmlns:p14="http://schemas.microsoft.com/office/powerpoint/2010/main" val="1696159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6800" y="642594"/>
            <a:ext cx="2202873" cy="1371600"/>
          </a:xfrm>
        </p:spPr>
        <p:txBody>
          <a:bodyPr>
            <a:normAutofit fontScale="90000"/>
          </a:bodyPr>
          <a:lstStyle/>
          <a:p>
            <a:r>
              <a:rPr lang="tr-TR" b="1" dirty="0" err="1"/>
              <a:t>Balti</a:t>
            </a:r>
            <a:r>
              <a:rPr lang="tr-TR" b="1" dirty="0"/>
              <a:t/>
            </a:r>
            <a:br>
              <a:rPr lang="tr-TR" b="1" dirty="0"/>
            </a:b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8942" y="1701655"/>
            <a:ext cx="6000085" cy="4186526"/>
          </a:xfrm>
        </p:spPr>
      </p:pic>
      <p:sp>
        <p:nvSpPr>
          <p:cNvPr id="5" name="Dikdörtgen 4"/>
          <p:cNvSpPr/>
          <p:nvPr/>
        </p:nvSpPr>
        <p:spPr>
          <a:xfrm>
            <a:off x="6871854" y="1977915"/>
            <a:ext cx="4031673" cy="1200329"/>
          </a:xfrm>
          <a:prstGeom prst="rect">
            <a:avLst/>
          </a:prstGeom>
        </p:spPr>
        <p:txBody>
          <a:bodyPr wrap="square">
            <a:spAutoFit/>
          </a:bodyPr>
          <a:lstStyle/>
          <a:p>
            <a:r>
              <a:rPr lang="tr-TR" b="1" i="1" dirty="0" err="1"/>
              <a:t>Balti</a:t>
            </a:r>
            <a:r>
              <a:rPr lang="tr-TR" b="1" i="1" dirty="0"/>
              <a:t>;</a:t>
            </a:r>
            <a:r>
              <a:rPr lang="tr-TR" dirty="0"/>
              <a:t> tavuk eti, ince kıyılmış soğan, sarımsak,, haşhaş, kak tarçını ve </a:t>
            </a:r>
            <a:r>
              <a:rPr lang="tr-TR" i="1" dirty="0" err="1"/>
              <a:t>garam</a:t>
            </a:r>
            <a:r>
              <a:rPr lang="tr-TR" i="1" dirty="0"/>
              <a:t> masala</a:t>
            </a:r>
            <a:r>
              <a:rPr lang="tr-TR" dirty="0"/>
              <a:t> kullanılarak yapılan harika bir yemek.</a:t>
            </a:r>
          </a:p>
        </p:txBody>
      </p:sp>
    </p:spTree>
    <p:extLst>
      <p:ext uri="{BB962C8B-B14F-4D97-AF65-F5344CB8AC3E}">
        <p14:creationId xmlns:p14="http://schemas.microsoft.com/office/powerpoint/2010/main" val="2321029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err="1"/>
              <a:t>Curry</a:t>
            </a:r>
            <a:r>
              <a:rPr lang="tr-TR" b="1" dirty="0"/>
              <a:t/>
            </a:r>
            <a:br>
              <a:rPr lang="tr-TR" b="1" dirty="0"/>
            </a:b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1662" y="1759309"/>
            <a:ext cx="6863475" cy="3865635"/>
          </a:xfrm>
        </p:spPr>
      </p:pic>
      <p:sp>
        <p:nvSpPr>
          <p:cNvPr id="5" name="Dikdörtgen 4"/>
          <p:cNvSpPr/>
          <p:nvPr/>
        </p:nvSpPr>
        <p:spPr>
          <a:xfrm>
            <a:off x="7813964" y="2014194"/>
            <a:ext cx="2722976" cy="923330"/>
          </a:xfrm>
          <a:prstGeom prst="rect">
            <a:avLst/>
          </a:prstGeom>
        </p:spPr>
        <p:txBody>
          <a:bodyPr wrap="square">
            <a:spAutoFit/>
          </a:bodyPr>
          <a:lstStyle/>
          <a:p>
            <a:r>
              <a:rPr lang="tr-TR" b="1" i="1" dirty="0" err="1"/>
              <a:t>Curry</a:t>
            </a:r>
            <a:r>
              <a:rPr lang="tr-TR" b="1" i="1" dirty="0"/>
              <a:t>,</a:t>
            </a:r>
            <a:r>
              <a:rPr lang="tr-TR" dirty="0"/>
              <a:t> Pakistan’ın en özel yemeklerinden biri.</a:t>
            </a:r>
          </a:p>
        </p:txBody>
      </p:sp>
      <p:sp>
        <p:nvSpPr>
          <p:cNvPr id="6" name="Dikdörtgen 5"/>
          <p:cNvSpPr/>
          <p:nvPr/>
        </p:nvSpPr>
        <p:spPr>
          <a:xfrm>
            <a:off x="7813964" y="3171094"/>
            <a:ext cx="3311236" cy="1200329"/>
          </a:xfrm>
          <a:prstGeom prst="rect">
            <a:avLst/>
          </a:prstGeom>
        </p:spPr>
        <p:txBody>
          <a:bodyPr wrap="square">
            <a:spAutoFit/>
          </a:bodyPr>
          <a:lstStyle/>
          <a:p>
            <a:r>
              <a:rPr lang="tr-TR" dirty="0"/>
              <a:t>Sebze ve et çeşitleri kullanılarak yapılan yemeğin </a:t>
            </a:r>
            <a:r>
              <a:rPr lang="tr-TR" dirty="0" err="1"/>
              <a:t>Türkçe’de</a:t>
            </a:r>
            <a:r>
              <a:rPr lang="tr-TR" dirty="0"/>
              <a:t> </a:t>
            </a:r>
            <a:r>
              <a:rPr lang="tr-TR" i="1" dirty="0"/>
              <a:t>‘’</a:t>
            </a:r>
            <a:r>
              <a:rPr lang="tr-TR" i="1" dirty="0" err="1"/>
              <a:t>köri</a:t>
            </a:r>
            <a:r>
              <a:rPr lang="tr-TR" i="1" dirty="0"/>
              <a:t>’’</a:t>
            </a:r>
            <a:r>
              <a:rPr lang="tr-TR" dirty="0"/>
              <a:t> anlamına geliyor.</a:t>
            </a:r>
          </a:p>
        </p:txBody>
      </p:sp>
    </p:spTree>
    <p:extLst>
      <p:ext uri="{BB962C8B-B14F-4D97-AF65-F5344CB8AC3E}">
        <p14:creationId xmlns:p14="http://schemas.microsoft.com/office/powerpoint/2010/main" val="2657142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1829" y="719528"/>
            <a:ext cx="10058400" cy="5201587"/>
          </a:xfrm>
        </p:spPr>
        <p:txBody>
          <a:bodyPr>
            <a:normAutofit/>
          </a:bodyPr>
          <a:lstStyle/>
          <a:p>
            <a:pPr marL="0" indent="0">
              <a:buNone/>
            </a:pPr>
            <a:endParaRPr lang="tr-TR" dirty="0"/>
          </a:p>
          <a:p>
            <a:r>
              <a:rPr lang="tr-TR" sz="2400" dirty="0"/>
              <a:t>Hindistanlılar, İngilizlerin egemenliğinden kurtulmaya çalışırken, </a:t>
            </a:r>
            <a:r>
              <a:rPr lang="tr-TR" sz="2400" dirty="0" err="1"/>
              <a:t>müslümanlar</a:t>
            </a:r>
            <a:r>
              <a:rPr lang="tr-TR" sz="2400" dirty="0"/>
              <a:t> birleşerek 1947 yılında bir dominyon kurdular. Adını da </a:t>
            </a:r>
            <a:r>
              <a:rPr lang="tr-TR" sz="2400" dirty="0" smtClean="0"/>
              <a:t>Pakistan </a:t>
            </a:r>
            <a:r>
              <a:rPr lang="tr-TR" sz="2400" dirty="0"/>
              <a:t>koydukları dominyon </a:t>
            </a:r>
            <a:r>
              <a:rPr lang="tr-TR" sz="2400" dirty="0" smtClean="0"/>
              <a:t>1947 </a:t>
            </a:r>
            <a:r>
              <a:rPr lang="tr-TR" sz="2400" dirty="0"/>
              <a:t>yılında Pakistan Cumhuriyeti oldu. Bu yüzden Pakistan mutfağının temelini </a:t>
            </a:r>
            <a:r>
              <a:rPr lang="tr-TR" sz="2400" dirty="0" err="1"/>
              <a:t>müslümanlar</a:t>
            </a:r>
            <a:r>
              <a:rPr lang="tr-TR" sz="2400" dirty="0"/>
              <a:t> oluşturur. Sığır, tavuk, balık ve sebze Pakistan mutfağında yaygındır.</a:t>
            </a:r>
          </a:p>
          <a:p>
            <a:endParaRPr lang="tr-TR" sz="2400" dirty="0"/>
          </a:p>
          <a:p>
            <a:endParaRPr lang="tr-TR" dirty="0"/>
          </a:p>
        </p:txBody>
      </p:sp>
    </p:spTree>
    <p:extLst>
      <p:ext uri="{BB962C8B-B14F-4D97-AF65-F5344CB8AC3E}">
        <p14:creationId xmlns:p14="http://schemas.microsoft.com/office/powerpoint/2010/main" val="3054391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err="1" smtClean="0"/>
              <a:t>Biryani</a:t>
            </a:r>
            <a:r>
              <a:rPr lang="tr-TR" b="1" dirty="0"/>
              <a:t/>
            </a:r>
            <a:br>
              <a:rPr lang="tr-TR" b="1" dirty="0"/>
            </a:b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809" y="1721644"/>
            <a:ext cx="6941055" cy="3640065"/>
          </a:xfrm>
        </p:spPr>
      </p:pic>
      <p:sp>
        <p:nvSpPr>
          <p:cNvPr id="5" name="Dikdörtgen 4"/>
          <p:cNvSpPr/>
          <p:nvPr/>
        </p:nvSpPr>
        <p:spPr>
          <a:xfrm>
            <a:off x="8229600" y="1141019"/>
            <a:ext cx="1911927" cy="4801314"/>
          </a:xfrm>
          <a:prstGeom prst="rect">
            <a:avLst/>
          </a:prstGeom>
        </p:spPr>
        <p:txBody>
          <a:bodyPr wrap="square">
            <a:spAutoFit/>
          </a:bodyPr>
          <a:lstStyle/>
          <a:p>
            <a:r>
              <a:rPr lang="tr-TR" b="1" i="1" dirty="0" err="1"/>
              <a:t>Biryani</a:t>
            </a:r>
            <a:r>
              <a:rPr lang="tr-TR" b="1" i="1" dirty="0"/>
              <a:t>,</a:t>
            </a:r>
            <a:r>
              <a:rPr lang="tr-TR" dirty="0"/>
              <a:t> ülkede en sık yapılan yöresel yemeklerden biri. Tavuk etini yumuşayıncaya kadar pişirdikten sonra içine pirinç ve safran eklenerek pişirilmeye devam edilen yemeğin en önemli özelliği bol soğan kullanılması.</a:t>
            </a:r>
          </a:p>
        </p:txBody>
      </p:sp>
    </p:spTree>
    <p:extLst>
      <p:ext uri="{BB962C8B-B14F-4D97-AF65-F5344CB8AC3E}">
        <p14:creationId xmlns:p14="http://schemas.microsoft.com/office/powerpoint/2010/main" val="3583508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err="1"/>
              <a:t>Tandoori</a:t>
            </a:r>
            <a:r>
              <a:rPr lang="tr-TR" b="1" dirty="0"/>
              <a:t/>
            </a:r>
            <a:br>
              <a:rPr lang="tr-TR" b="1" dirty="0"/>
            </a:b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84784"/>
            <a:ext cx="6238223" cy="4158816"/>
          </a:xfrm>
        </p:spPr>
      </p:pic>
      <p:sp>
        <p:nvSpPr>
          <p:cNvPr id="5" name="Dikdörtgen 4"/>
          <p:cNvSpPr/>
          <p:nvPr/>
        </p:nvSpPr>
        <p:spPr>
          <a:xfrm>
            <a:off x="7604305" y="1784784"/>
            <a:ext cx="2881745" cy="3139321"/>
          </a:xfrm>
          <a:prstGeom prst="rect">
            <a:avLst/>
          </a:prstGeom>
        </p:spPr>
        <p:txBody>
          <a:bodyPr wrap="square">
            <a:spAutoFit/>
          </a:bodyPr>
          <a:lstStyle/>
          <a:p>
            <a:r>
              <a:rPr lang="tr-TR" dirty="0"/>
              <a:t>Pakistan’da etsiz yemek yok denecek kadar az.. Etin en güzel halini sizlere sunan </a:t>
            </a:r>
            <a:r>
              <a:rPr lang="tr-TR" b="1" i="1" dirty="0" err="1"/>
              <a:t>Tandoori</a:t>
            </a:r>
            <a:r>
              <a:rPr lang="tr-TR" b="1" i="1" dirty="0"/>
              <a:t>,</a:t>
            </a:r>
            <a:r>
              <a:rPr lang="tr-TR" i="1" dirty="0"/>
              <a:t> </a:t>
            </a:r>
            <a:r>
              <a:rPr lang="tr-TR" dirty="0"/>
              <a:t>mutlaka denemeniz gereken lezzetlerden bir diğeri. Muhteşem şekilde pişirilmiş tavuk eti, bol baharat ve özel soslarla birlikte tüketiliyor.</a:t>
            </a:r>
          </a:p>
        </p:txBody>
      </p:sp>
    </p:spTree>
    <p:extLst>
      <p:ext uri="{BB962C8B-B14F-4D97-AF65-F5344CB8AC3E}">
        <p14:creationId xmlns:p14="http://schemas.microsoft.com/office/powerpoint/2010/main" val="2232098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err="1"/>
              <a:t>Tikka</a:t>
            </a:r>
            <a:r>
              <a:rPr lang="tr-TR" b="1" dirty="0"/>
              <a:t/>
            </a:r>
            <a:br>
              <a:rPr lang="tr-TR" b="1" dirty="0"/>
            </a:b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809" y="2014194"/>
            <a:ext cx="6920558" cy="3887842"/>
          </a:xfrm>
        </p:spPr>
      </p:pic>
      <p:sp>
        <p:nvSpPr>
          <p:cNvPr id="5" name="Dikdörtgen 4"/>
          <p:cNvSpPr/>
          <p:nvPr/>
        </p:nvSpPr>
        <p:spPr>
          <a:xfrm>
            <a:off x="8229600" y="2075838"/>
            <a:ext cx="2895599" cy="923330"/>
          </a:xfrm>
          <a:prstGeom prst="rect">
            <a:avLst/>
          </a:prstGeom>
        </p:spPr>
        <p:txBody>
          <a:bodyPr wrap="square">
            <a:spAutoFit/>
          </a:bodyPr>
          <a:lstStyle/>
          <a:p>
            <a:r>
              <a:rPr lang="tr-TR" dirty="0"/>
              <a:t>Pakistan usulü tavuk şiş denince akla</a:t>
            </a:r>
            <a:r>
              <a:rPr lang="tr-TR" b="1" i="1" dirty="0"/>
              <a:t> </a:t>
            </a:r>
            <a:r>
              <a:rPr lang="tr-TR" b="1" i="1" dirty="0" err="1"/>
              <a:t>Tikka</a:t>
            </a:r>
            <a:r>
              <a:rPr lang="tr-TR" i="1" dirty="0"/>
              <a:t> </a:t>
            </a:r>
            <a:r>
              <a:rPr lang="tr-TR" dirty="0"/>
              <a:t>geliyor.</a:t>
            </a:r>
          </a:p>
        </p:txBody>
      </p:sp>
    </p:spTree>
    <p:extLst>
      <p:ext uri="{BB962C8B-B14F-4D97-AF65-F5344CB8AC3E}">
        <p14:creationId xmlns:p14="http://schemas.microsoft.com/office/powerpoint/2010/main" val="2127879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t>Dhal</a:t>
            </a:r>
            <a:endParaRPr lang="tr-TR" b="1"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92522"/>
            <a:ext cx="6198782" cy="4067951"/>
          </a:xfrm>
        </p:spPr>
      </p:pic>
      <p:sp>
        <p:nvSpPr>
          <p:cNvPr id="5" name="Dikdörtgen 4"/>
          <p:cNvSpPr/>
          <p:nvPr/>
        </p:nvSpPr>
        <p:spPr>
          <a:xfrm>
            <a:off x="7800108" y="1692855"/>
            <a:ext cx="2923309" cy="3970318"/>
          </a:xfrm>
          <a:prstGeom prst="rect">
            <a:avLst/>
          </a:prstGeom>
        </p:spPr>
        <p:txBody>
          <a:bodyPr wrap="square">
            <a:spAutoFit/>
          </a:bodyPr>
          <a:lstStyle/>
          <a:p>
            <a:r>
              <a:rPr lang="tr-TR" dirty="0"/>
              <a:t>Mercimek, kuru fasulye ve nohudun muhteşem uyumu ile akşam yemeklerinin vazgeçilmezlerinden biri olan </a:t>
            </a:r>
            <a:r>
              <a:rPr lang="tr-TR" b="1" i="1" dirty="0" err="1"/>
              <a:t>Dhal</a:t>
            </a:r>
            <a:r>
              <a:rPr lang="tr-TR" b="1" i="1" dirty="0"/>
              <a:t>,</a:t>
            </a:r>
            <a:r>
              <a:rPr lang="tr-TR" dirty="0"/>
              <a:t> mutlaka denemeniz gereken lezzetlerden biri. Hem midenize hem de gözünüze hitap edecek bu yemek, et sevmeyenler için günün her öğünü tüketebilecek lezzetli bir alternatif…</a:t>
            </a:r>
          </a:p>
        </p:txBody>
      </p:sp>
    </p:spTree>
    <p:extLst>
      <p:ext uri="{BB962C8B-B14F-4D97-AF65-F5344CB8AC3E}">
        <p14:creationId xmlns:p14="http://schemas.microsoft.com/office/powerpoint/2010/main" val="3002372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err="1"/>
              <a:t>Kashmiri</a:t>
            </a:r>
            <a:r>
              <a:rPr lang="tr-TR" b="1" dirty="0"/>
              <a:t> </a:t>
            </a:r>
            <a:r>
              <a:rPr lang="tr-TR" b="1" dirty="0" err="1"/>
              <a:t>Pulao</a:t>
            </a:r>
            <a:r>
              <a:rPr lang="tr-TR" b="1" dirty="0"/>
              <a:t/>
            </a:r>
            <a:br>
              <a:rPr lang="tr-TR" b="1" dirty="0"/>
            </a:b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0783" y="1801091"/>
            <a:ext cx="6479335" cy="3851564"/>
          </a:xfrm>
        </p:spPr>
      </p:pic>
      <p:sp>
        <p:nvSpPr>
          <p:cNvPr id="5" name="Dikdörtgen 4"/>
          <p:cNvSpPr/>
          <p:nvPr/>
        </p:nvSpPr>
        <p:spPr>
          <a:xfrm>
            <a:off x="8044295" y="1377626"/>
            <a:ext cx="2008909" cy="3970318"/>
          </a:xfrm>
          <a:prstGeom prst="rect">
            <a:avLst/>
          </a:prstGeom>
        </p:spPr>
        <p:txBody>
          <a:bodyPr wrap="square">
            <a:spAutoFit/>
          </a:bodyPr>
          <a:lstStyle/>
          <a:p>
            <a:r>
              <a:rPr lang="tr-TR" dirty="0"/>
              <a:t>Pakistan usulü bu lezzetli pilav ülkede </a:t>
            </a:r>
            <a:r>
              <a:rPr lang="tr-TR" dirty="0" err="1"/>
              <a:t>Kashmiri</a:t>
            </a:r>
            <a:r>
              <a:rPr lang="tr-TR" dirty="0"/>
              <a:t> </a:t>
            </a:r>
            <a:r>
              <a:rPr lang="tr-TR" dirty="0" err="1"/>
              <a:t>Pulao</a:t>
            </a:r>
            <a:r>
              <a:rPr lang="tr-TR" dirty="0"/>
              <a:t> olarak biliniyor. Kakule, karanfil ve sarımsakla lezzetlendirilen </a:t>
            </a:r>
            <a:r>
              <a:rPr lang="tr-TR" dirty="0" err="1"/>
              <a:t>Kashmiri</a:t>
            </a:r>
            <a:r>
              <a:rPr lang="tr-TR" dirty="0"/>
              <a:t> </a:t>
            </a:r>
            <a:r>
              <a:rPr lang="tr-TR" dirty="0" err="1"/>
              <a:t>Pulao</a:t>
            </a:r>
            <a:r>
              <a:rPr lang="tr-TR" dirty="0"/>
              <a:t>; badem, kuru üzüm ve </a:t>
            </a:r>
            <a:r>
              <a:rPr lang="tr-TR" dirty="0" err="1"/>
              <a:t>antep</a:t>
            </a:r>
            <a:r>
              <a:rPr lang="tr-TR" dirty="0"/>
              <a:t> fıstığı gibi ürünlerle zenginleştiriliyor.</a:t>
            </a:r>
          </a:p>
        </p:txBody>
      </p:sp>
    </p:spTree>
    <p:extLst>
      <p:ext uri="{BB962C8B-B14F-4D97-AF65-F5344CB8AC3E}">
        <p14:creationId xmlns:p14="http://schemas.microsoft.com/office/powerpoint/2010/main" val="3606592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Kaşmir Usulü Tavuk</a:t>
            </a:r>
            <a:br>
              <a:rPr lang="tr-TR" b="1" dirty="0"/>
            </a:b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2521" y="1867910"/>
            <a:ext cx="6832484" cy="3932237"/>
          </a:xfrm>
        </p:spPr>
      </p:pic>
      <p:sp>
        <p:nvSpPr>
          <p:cNvPr id="5" name="Dikdörtgen 4"/>
          <p:cNvSpPr/>
          <p:nvPr/>
        </p:nvSpPr>
        <p:spPr>
          <a:xfrm>
            <a:off x="8579975" y="958610"/>
            <a:ext cx="2545225" cy="5078313"/>
          </a:xfrm>
          <a:prstGeom prst="rect">
            <a:avLst/>
          </a:prstGeom>
        </p:spPr>
        <p:txBody>
          <a:bodyPr wrap="square">
            <a:spAutoFit/>
          </a:bodyPr>
          <a:lstStyle/>
          <a:p>
            <a:r>
              <a:rPr lang="tr-TR" dirty="0"/>
              <a:t>Pakistan usulü tavuk da diyebileceğimiz </a:t>
            </a:r>
            <a:r>
              <a:rPr lang="tr-TR" dirty="0" err="1"/>
              <a:t>kaşmirli</a:t>
            </a:r>
            <a:r>
              <a:rPr lang="tr-TR" dirty="0"/>
              <a:t> tavuk içerisinde yine alıştığımız Pakistan yemeklerinde olduğu gibi pek çok baharat yer alıyor. Baharat alerjisi olanlar için dikkat edilmesi gereken bir yemek olduğunu belirtelim. Kakule, karanfil, toz tarçın, zencefil, kişniş, zerdeçal ve kırmızı biber gibi zengin aroma katan baharatlar yer alıyor.</a:t>
            </a:r>
          </a:p>
        </p:txBody>
      </p:sp>
    </p:spTree>
    <p:extLst>
      <p:ext uri="{BB962C8B-B14F-4D97-AF65-F5344CB8AC3E}">
        <p14:creationId xmlns:p14="http://schemas.microsoft.com/office/powerpoint/2010/main" val="1291867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err="1"/>
              <a:t>Şiri</a:t>
            </a:r>
            <a:r>
              <a:rPr lang="tr-TR" b="1" dirty="0"/>
              <a:t> Hurma</a:t>
            </a:r>
            <a:br>
              <a:rPr lang="tr-TR" b="1" dirty="0"/>
            </a:b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62774"/>
            <a:ext cx="6271238" cy="4180825"/>
          </a:xfrm>
        </p:spPr>
      </p:pic>
      <p:sp>
        <p:nvSpPr>
          <p:cNvPr id="5" name="Dikdörtgen 4"/>
          <p:cNvSpPr/>
          <p:nvPr/>
        </p:nvSpPr>
        <p:spPr>
          <a:xfrm>
            <a:off x="7720445" y="2014194"/>
            <a:ext cx="2466109" cy="2031325"/>
          </a:xfrm>
          <a:prstGeom prst="rect">
            <a:avLst/>
          </a:prstGeom>
        </p:spPr>
        <p:txBody>
          <a:bodyPr wrap="square">
            <a:spAutoFit/>
          </a:bodyPr>
          <a:lstStyle/>
          <a:p>
            <a:r>
              <a:rPr lang="tr-TR"/>
              <a:t>Pakistan’da hurma sıklıkla tüketilen yiyeceklerden bir diğeri… Hemen her restoranda yemek öncesi servis edilebiliyor.</a:t>
            </a:r>
          </a:p>
        </p:txBody>
      </p:sp>
    </p:spTree>
    <p:extLst>
      <p:ext uri="{BB962C8B-B14F-4D97-AF65-F5344CB8AC3E}">
        <p14:creationId xmlns:p14="http://schemas.microsoft.com/office/powerpoint/2010/main" val="2605111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err="1"/>
              <a:t>Kheer</a:t>
            </a:r>
            <a:r>
              <a:rPr lang="tr-TR" b="1" dirty="0"/>
              <a:t/>
            </a:r>
            <a:br>
              <a:rPr lang="tr-TR" b="1" dirty="0"/>
            </a:b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729366"/>
            <a:ext cx="6553728" cy="3932237"/>
          </a:xfrm>
        </p:spPr>
      </p:pic>
      <p:sp>
        <p:nvSpPr>
          <p:cNvPr id="5" name="Dikdörtgen 4"/>
          <p:cNvSpPr/>
          <p:nvPr/>
        </p:nvSpPr>
        <p:spPr>
          <a:xfrm>
            <a:off x="7890427" y="1729366"/>
            <a:ext cx="2964873" cy="3139321"/>
          </a:xfrm>
          <a:prstGeom prst="rect">
            <a:avLst/>
          </a:prstGeom>
        </p:spPr>
        <p:txBody>
          <a:bodyPr wrap="square">
            <a:spAutoFit/>
          </a:bodyPr>
          <a:lstStyle/>
          <a:p>
            <a:r>
              <a:rPr lang="tr-TR" dirty="0"/>
              <a:t>Bizdeki sütlaçla oldukça benzeyen </a:t>
            </a:r>
            <a:r>
              <a:rPr lang="tr-TR" dirty="0" err="1"/>
              <a:t>kheer</a:t>
            </a:r>
            <a:r>
              <a:rPr lang="tr-TR" dirty="0"/>
              <a:t> tatlısı, Pakistan’da sürekli tüketilen lezzetler arasında. Bizim sütlacımızın kıvamı ile kıyaslayacak olursak daha katı bir kıvama sahip lezzet içerisinde </a:t>
            </a:r>
            <a:r>
              <a:rPr lang="tr-TR" dirty="0" err="1"/>
              <a:t>basmati</a:t>
            </a:r>
            <a:r>
              <a:rPr lang="tr-TR" dirty="0"/>
              <a:t> ve </a:t>
            </a:r>
            <a:r>
              <a:rPr lang="tr-TR" dirty="0" err="1"/>
              <a:t>yasmin</a:t>
            </a:r>
            <a:r>
              <a:rPr lang="tr-TR" dirty="0"/>
              <a:t> pirinci kullanılıyor. </a:t>
            </a:r>
          </a:p>
        </p:txBody>
      </p:sp>
    </p:spTree>
    <p:extLst>
      <p:ext uri="{BB962C8B-B14F-4D97-AF65-F5344CB8AC3E}">
        <p14:creationId xmlns:p14="http://schemas.microsoft.com/office/powerpoint/2010/main" val="675397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Gulab</a:t>
            </a:r>
            <a:r>
              <a:rPr lang="tr-TR" dirty="0" smtClean="0"/>
              <a:t> </a:t>
            </a:r>
            <a:r>
              <a:rPr lang="tr-TR" dirty="0" err="1" smtClean="0"/>
              <a:t>Jamun</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3927" y="2014194"/>
            <a:ext cx="5242982" cy="3932237"/>
          </a:xfrm>
        </p:spPr>
      </p:pic>
    </p:spTree>
    <p:extLst>
      <p:ext uri="{BB962C8B-B14F-4D97-AF65-F5344CB8AC3E}">
        <p14:creationId xmlns:p14="http://schemas.microsoft.com/office/powerpoint/2010/main" val="4129804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Ras</a:t>
            </a:r>
            <a:r>
              <a:rPr lang="tr-TR" dirty="0"/>
              <a:t> </a:t>
            </a:r>
            <a:r>
              <a:rPr lang="tr-TR" dirty="0" err="1" smtClean="0"/>
              <a:t>Malai</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2042" y="1798638"/>
            <a:ext cx="5384191" cy="4034126"/>
          </a:xfrm>
        </p:spPr>
      </p:pic>
    </p:spTree>
    <p:extLst>
      <p:ext uri="{BB962C8B-B14F-4D97-AF65-F5344CB8AC3E}">
        <p14:creationId xmlns:p14="http://schemas.microsoft.com/office/powerpoint/2010/main" val="2332500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0576" y="2083998"/>
            <a:ext cx="5696264" cy="4272199"/>
          </a:xfrm>
        </p:spPr>
      </p:pic>
      <p:sp>
        <p:nvSpPr>
          <p:cNvPr id="5" name="Dikdörtgen 4"/>
          <p:cNvSpPr/>
          <p:nvPr/>
        </p:nvSpPr>
        <p:spPr>
          <a:xfrm>
            <a:off x="929390" y="883669"/>
            <a:ext cx="9698636" cy="1200329"/>
          </a:xfrm>
          <a:prstGeom prst="rect">
            <a:avLst/>
          </a:prstGeom>
        </p:spPr>
        <p:txBody>
          <a:bodyPr wrap="square">
            <a:spAutoFit/>
          </a:bodyPr>
          <a:lstStyle/>
          <a:p>
            <a:r>
              <a:rPr lang="tr-TR" dirty="0" smtClean="0"/>
              <a:t> Moğol İmparatorluğu, bugünkü Pakistan’da 1526’da hüküm sürmeye başladı. Babür adı verilen pişirme tarzı, tipik olarak otlar ve baharatlar, bademler ve kuru üzüm gibi malzemeleri içerir. Babür mutfağı, Pakistan mutfağının önemli bir parçası olmaya hala devam etmektedir.</a:t>
            </a:r>
            <a:endParaRPr lang="tr-TR" dirty="0"/>
          </a:p>
        </p:txBody>
      </p:sp>
    </p:spTree>
    <p:extLst>
      <p:ext uri="{BB962C8B-B14F-4D97-AF65-F5344CB8AC3E}">
        <p14:creationId xmlns:p14="http://schemas.microsoft.com/office/powerpoint/2010/main" val="2597568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Gajar</a:t>
            </a:r>
            <a:r>
              <a:rPr lang="tr-TR" dirty="0"/>
              <a:t> </a:t>
            </a:r>
            <a:r>
              <a:rPr lang="tr-TR" dirty="0" err="1"/>
              <a:t>ka</a:t>
            </a:r>
            <a:r>
              <a:rPr lang="tr-TR" dirty="0"/>
              <a:t> </a:t>
            </a:r>
            <a:r>
              <a:rPr lang="tr-TR" dirty="0" err="1" smtClean="0"/>
              <a:t>Halwa</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7055" y="2014194"/>
            <a:ext cx="5396943" cy="3932237"/>
          </a:xfrm>
        </p:spPr>
      </p:pic>
    </p:spTree>
    <p:extLst>
      <p:ext uri="{BB962C8B-B14F-4D97-AF65-F5344CB8AC3E}">
        <p14:creationId xmlns:p14="http://schemas.microsoft.com/office/powerpoint/2010/main" val="2424132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KAYNAKÇA</a:t>
            </a:r>
            <a:endParaRPr lang="tr-TR" dirty="0"/>
          </a:p>
        </p:txBody>
      </p:sp>
      <p:sp>
        <p:nvSpPr>
          <p:cNvPr id="4" name="İçerik Yer Tutucusu 3"/>
          <p:cNvSpPr>
            <a:spLocks noGrp="1"/>
          </p:cNvSpPr>
          <p:nvPr>
            <p:ph idx="1"/>
          </p:nvPr>
        </p:nvSpPr>
        <p:spPr/>
        <p:txBody>
          <a:bodyPr>
            <a:normAutofit fontScale="92500" lnSpcReduction="10000"/>
          </a:bodyPr>
          <a:lstStyle/>
          <a:p>
            <a:r>
              <a:rPr lang="tr-TR" dirty="0"/>
              <a:t>https://www.gidahatti.com/pakistan-mutfak-kulturu-pakistan-yemekleri-ve-mutfagi-148277/ </a:t>
            </a:r>
            <a:endParaRPr lang="tr-TR" dirty="0" smtClean="0"/>
          </a:p>
          <a:p>
            <a:endParaRPr lang="tr-TR" dirty="0"/>
          </a:p>
          <a:p>
            <a:r>
              <a:rPr lang="tr-TR" dirty="0">
                <a:hlinkClick r:id="rId2"/>
              </a:rPr>
              <a:t>https://saminayasmin.wordpress.com/2013/06/06/famous-pakistani-food</a:t>
            </a:r>
            <a:r>
              <a:rPr lang="tr-TR" dirty="0" smtClean="0">
                <a:hlinkClick r:id="rId2"/>
              </a:rPr>
              <a:t>/</a:t>
            </a:r>
            <a:endParaRPr lang="tr-TR" dirty="0" smtClean="0"/>
          </a:p>
          <a:p>
            <a:endParaRPr lang="tr-TR" dirty="0"/>
          </a:p>
          <a:p>
            <a:r>
              <a:rPr lang="tr-TR" dirty="0">
                <a:hlinkClick r:id="rId3"/>
              </a:rPr>
              <a:t>http://tourdapak.blogspot.com/search/label/Pakistani%20Food</a:t>
            </a:r>
            <a:endParaRPr lang="tr-TR" dirty="0"/>
          </a:p>
          <a:p>
            <a:endParaRPr lang="tr-TR" dirty="0"/>
          </a:p>
          <a:p>
            <a:r>
              <a:rPr lang="tr-TR" dirty="0"/>
              <a:t>https://blog.biletbayi.com/pakistanda-ne-yenir-ne-icilir.html</a:t>
            </a:r>
          </a:p>
          <a:p>
            <a:endParaRPr lang="tr-TR" dirty="0"/>
          </a:p>
          <a:p>
            <a:r>
              <a:rPr lang="tr-TR" dirty="0"/>
              <a:t>https://www.gidahatti.com/pakistan-mutfak-kulturu-pakistan-yemekleri-ve-mutfagi-148277/</a:t>
            </a:r>
          </a:p>
          <a:p>
            <a:endParaRPr lang="tr-TR" dirty="0"/>
          </a:p>
          <a:p>
            <a:r>
              <a:rPr lang="tr-TR" dirty="0"/>
              <a:t>https://www.yemektarifleri.com/tarif/18554/pakistan-mutfagi-hakkinda-bilgiler</a:t>
            </a:r>
          </a:p>
          <a:p>
            <a:endParaRPr lang="tr-TR" dirty="0"/>
          </a:p>
        </p:txBody>
      </p:sp>
    </p:spTree>
    <p:extLst>
      <p:ext uri="{BB962C8B-B14F-4D97-AF65-F5344CB8AC3E}">
        <p14:creationId xmlns:p14="http://schemas.microsoft.com/office/powerpoint/2010/main" val="2350379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817418" y="678873"/>
            <a:ext cx="8174182" cy="5375563"/>
          </a:xfrm>
        </p:spPr>
        <p:txBody>
          <a:bodyPr>
            <a:normAutofit fontScale="70000" lnSpcReduction="20000"/>
          </a:bodyPr>
          <a:lstStyle/>
          <a:p>
            <a:endParaRPr lang="tr-TR" dirty="0" smtClean="0"/>
          </a:p>
          <a:p>
            <a:endParaRPr lang="tr-TR" dirty="0"/>
          </a:p>
          <a:p>
            <a:r>
              <a:rPr lang="tr-TR" dirty="0"/>
              <a:t>https://youtu.be/H5fiS6zFVIY</a:t>
            </a:r>
          </a:p>
          <a:p>
            <a:endParaRPr lang="tr-TR" dirty="0"/>
          </a:p>
          <a:p>
            <a:r>
              <a:rPr lang="tr-TR" dirty="0"/>
              <a:t>https://youtu.be/mH227HILqII  </a:t>
            </a:r>
          </a:p>
          <a:p>
            <a:endParaRPr lang="tr-TR" dirty="0"/>
          </a:p>
          <a:p>
            <a:r>
              <a:rPr lang="tr-TR" dirty="0"/>
              <a:t>https://youtu.be/6-EqPqVYtkc</a:t>
            </a:r>
          </a:p>
          <a:p>
            <a:endParaRPr lang="tr-TR" dirty="0"/>
          </a:p>
          <a:p>
            <a:r>
              <a:rPr lang="tr-TR" dirty="0"/>
              <a:t>https://youtu.be/Y-X-PufVgUY </a:t>
            </a:r>
          </a:p>
          <a:p>
            <a:endParaRPr lang="tr-TR" dirty="0"/>
          </a:p>
          <a:p>
            <a:r>
              <a:rPr lang="tr-TR" dirty="0"/>
              <a:t>https://youtu.be/Xdya8eym9nM</a:t>
            </a:r>
          </a:p>
          <a:p>
            <a:endParaRPr lang="tr-TR" dirty="0"/>
          </a:p>
          <a:p>
            <a:r>
              <a:rPr lang="tr-TR" dirty="0"/>
              <a:t>https://youtu.be/_AW3FvdLPmU</a:t>
            </a:r>
          </a:p>
          <a:p>
            <a:endParaRPr lang="tr-TR" dirty="0"/>
          </a:p>
          <a:p>
            <a:r>
              <a:rPr lang="tr-TR" dirty="0"/>
              <a:t>https://youtu.be/3B5isXFid5E </a:t>
            </a:r>
          </a:p>
          <a:p>
            <a:endParaRPr lang="tr-TR" dirty="0"/>
          </a:p>
          <a:p>
            <a:r>
              <a:rPr lang="tr-TR" dirty="0"/>
              <a:t>https://youtu.be/LMbcKvCT4Dg </a:t>
            </a:r>
          </a:p>
          <a:p>
            <a:endParaRPr lang="tr-TR" dirty="0"/>
          </a:p>
          <a:p>
            <a:r>
              <a:rPr lang="tr-TR" dirty="0"/>
              <a:t>https://youtu.be/g-7LKjurues </a:t>
            </a:r>
          </a:p>
          <a:p>
            <a:endParaRPr lang="tr-TR" dirty="0"/>
          </a:p>
        </p:txBody>
      </p:sp>
    </p:spTree>
    <p:extLst>
      <p:ext uri="{BB962C8B-B14F-4D97-AF65-F5344CB8AC3E}">
        <p14:creationId xmlns:p14="http://schemas.microsoft.com/office/powerpoint/2010/main" val="4228811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87782" y="2069611"/>
            <a:ext cx="5874327" cy="2724061"/>
          </a:xfrm>
        </p:spPr>
        <p:txBody>
          <a:bodyPr>
            <a:normAutofit fontScale="90000"/>
          </a:bodyPr>
          <a:lstStyle/>
          <a:p>
            <a:r>
              <a:rPr lang="tr-TR" dirty="0" smtClean="0"/>
              <a:t>İZLEYİP</a:t>
            </a:r>
            <a:br>
              <a:rPr lang="tr-TR" dirty="0" smtClean="0"/>
            </a:br>
            <a:r>
              <a:rPr lang="tr-TR" dirty="0" smtClean="0"/>
              <a:t>DİNLEDİĞİNİZ </a:t>
            </a:r>
            <a:br>
              <a:rPr lang="tr-TR" dirty="0" smtClean="0"/>
            </a:br>
            <a:r>
              <a:rPr lang="tr-TR" dirty="0" smtClean="0"/>
              <a:t>İÇİN </a:t>
            </a:r>
            <a:br>
              <a:rPr lang="tr-TR" dirty="0" smtClean="0"/>
            </a:br>
            <a:r>
              <a:rPr lang="tr-TR" dirty="0" smtClean="0"/>
              <a:t>TEŞEKKÜRLER</a:t>
            </a:r>
            <a:br>
              <a:rPr lang="tr-TR" dirty="0" smtClean="0"/>
            </a:br>
            <a:r>
              <a:rPr lang="tr-TR" dirty="0" smtClean="0">
                <a:sym typeface="Wingdings" panose="05000000000000000000" pitchFamily="2" charset="2"/>
              </a:rPr>
              <a:t></a:t>
            </a:r>
            <a:endParaRPr lang="tr-TR" dirty="0"/>
          </a:p>
        </p:txBody>
      </p:sp>
    </p:spTree>
    <p:extLst>
      <p:ext uri="{BB962C8B-B14F-4D97-AF65-F5344CB8AC3E}">
        <p14:creationId xmlns:p14="http://schemas.microsoft.com/office/powerpoint/2010/main" val="748081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18269404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spTree>
    <p:extLst>
      <p:ext uri="{BB962C8B-B14F-4D97-AF65-F5344CB8AC3E}">
        <p14:creationId xmlns:p14="http://schemas.microsoft.com/office/powerpoint/2010/main" val="886657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26760" y="0"/>
            <a:ext cx="9771089" cy="1768839"/>
          </a:xfrm>
        </p:spPr>
        <p:txBody>
          <a:bodyPr>
            <a:noAutofit/>
          </a:bodyPr>
          <a:lstStyle/>
          <a:p>
            <a:endParaRPr lang="tr-TR" sz="2400" dirty="0"/>
          </a:p>
          <a:p>
            <a:r>
              <a:rPr lang="tr-TR" dirty="0"/>
              <a:t>Pakistan, 1947’ye kadar Hindistan’ın bir parçasıydı. Pakistan mutfağı bariz Hint köklerine sahip olmasına rağmen (örneğin baharatları yoğun şekilde kullanmaları), yemeklerinde İran, Afgan, Fars ve Batı etkilerini de gözükür. Her kültürden farklı soslar, bitkiler alıp kendine özgü Pakistan mutfağını oluşmuştur.</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304" y="1738457"/>
            <a:ext cx="7361421" cy="4591686"/>
          </a:xfrm>
          <a:prstGeom prst="rect">
            <a:avLst/>
          </a:prstGeom>
        </p:spPr>
      </p:pic>
    </p:spTree>
    <p:extLst>
      <p:ext uri="{BB962C8B-B14F-4D97-AF65-F5344CB8AC3E}">
        <p14:creationId xmlns:p14="http://schemas.microsoft.com/office/powerpoint/2010/main" val="940515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20982" y="1205299"/>
            <a:ext cx="8862594" cy="2493863"/>
          </a:xfrm>
        </p:spPr>
        <p:txBody>
          <a:bodyPr/>
          <a:lstStyle/>
          <a:p>
            <a:r>
              <a:rPr lang="tr-TR" dirty="0"/>
              <a:t>Pakistan mutfağında her bölgede ortak olarak kullanılan genel gıdalar; süt, mercimek, mevsim sebzeleri, un ve buğday ürünleridir. </a:t>
            </a:r>
            <a:r>
              <a:rPr lang="tr-TR" dirty="0" err="1"/>
              <a:t>Chapatis</a:t>
            </a:r>
            <a:r>
              <a:rPr lang="tr-TR" dirty="0"/>
              <a:t>, buğdaydan yapılan yassı bir ekmek olup çoğu öğünde yenen temel bir gıdadır. </a:t>
            </a:r>
            <a:r>
              <a:rPr lang="tr-TR" dirty="0" err="1"/>
              <a:t>Alu</a:t>
            </a:r>
            <a:r>
              <a:rPr lang="tr-TR" dirty="0"/>
              <a:t> (patates), </a:t>
            </a:r>
            <a:r>
              <a:rPr lang="tr-TR" dirty="0" err="1"/>
              <a:t>gobhi</a:t>
            </a:r>
            <a:r>
              <a:rPr lang="tr-TR" dirty="0"/>
              <a:t> (lahana), </a:t>
            </a:r>
            <a:r>
              <a:rPr lang="tr-TR" dirty="0" err="1"/>
              <a:t>bhindi</a:t>
            </a:r>
            <a:r>
              <a:rPr lang="tr-TR" dirty="0"/>
              <a:t> (bamya), </a:t>
            </a:r>
            <a:r>
              <a:rPr lang="tr-TR" dirty="0" err="1"/>
              <a:t>channa</a:t>
            </a:r>
            <a:r>
              <a:rPr lang="tr-TR" dirty="0"/>
              <a:t> (nohut) ve </a:t>
            </a:r>
            <a:r>
              <a:rPr lang="tr-TR" dirty="0" err="1"/>
              <a:t>matar</a:t>
            </a:r>
            <a:r>
              <a:rPr lang="tr-TR" dirty="0"/>
              <a:t> (bezelye) gibi sebzeler mevsimine göre yenir.</a:t>
            </a:r>
          </a:p>
        </p:txBody>
      </p:sp>
    </p:spTree>
    <p:extLst>
      <p:ext uri="{BB962C8B-B14F-4D97-AF65-F5344CB8AC3E}">
        <p14:creationId xmlns:p14="http://schemas.microsoft.com/office/powerpoint/2010/main" val="671457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719529" y="1443841"/>
            <a:ext cx="10358202" cy="4062651"/>
          </a:xfrm>
          <a:prstGeom prst="rect">
            <a:avLst/>
          </a:prstGeom>
        </p:spPr>
        <p:txBody>
          <a:bodyPr wrap="square">
            <a:spAutoFit/>
          </a:bodyPr>
          <a:lstStyle/>
          <a:p>
            <a:endParaRPr lang="tr-TR" dirty="0" smtClean="0"/>
          </a:p>
          <a:p>
            <a:r>
              <a:rPr lang="tr-TR" sz="2400" dirty="0" smtClean="0"/>
              <a:t>    Hint Mutfağı, Pakistan </a:t>
            </a:r>
            <a:r>
              <a:rPr lang="tr-TR" sz="2400" dirty="0" err="1" smtClean="0"/>
              <a:t>Mutfağı’nın</a:t>
            </a:r>
            <a:r>
              <a:rPr lang="tr-TR" sz="2400" dirty="0" smtClean="0"/>
              <a:t> kalbi gibidir. Pakistan’ın diğer geleneksel yemekleri Hint Mutfağı ile benzerlik gösteren; </a:t>
            </a:r>
            <a:r>
              <a:rPr lang="tr-TR" sz="2400" dirty="0" err="1" smtClean="0"/>
              <a:t>Balti</a:t>
            </a:r>
            <a:r>
              <a:rPr lang="tr-TR" sz="2400" dirty="0" smtClean="0"/>
              <a:t>, </a:t>
            </a:r>
            <a:r>
              <a:rPr lang="tr-TR" sz="2400" dirty="0" err="1" smtClean="0"/>
              <a:t>Biryani</a:t>
            </a:r>
            <a:r>
              <a:rPr lang="tr-TR" sz="2400" dirty="0" smtClean="0"/>
              <a:t>, </a:t>
            </a:r>
            <a:r>
              <a:rPr lang="tr-TR" sz="2400" dirty="0" err="1" smtClean="0"/>
              <a:t>Mutton</a:t>
            </a:r>
            <a:r>
              <a:rPr lang="tr-TR" sz="2400" dirty="0" smtClean="0"/>
              <a:t> </a:t>
            </a:r>
            <a:r>
              <a:rPr lang="tr-TR" sz="2400" dirty="0" err="1" smtClean="0"/>
              <a:t>Karahi</a:t>
            </a:r>
            <a:r>
              <a:rPr lang="tr-TR" sz="2400" dirty="0" smtClean="0"/>
              <a:t>, </a:t>
            </a:r>
            <a:r>
              <a:rPr lang="tr-TR" sz="2400" dirty="0" err="1" smtClean="0"/>
              <a:t>Chicken</a:t>
            </a:r>
            <a:r>
              <a:rPr lang="tr-TR" sz="2400" dirty="0" smtClean="0"/>
              <a:t> </a:t>
            </a:r>
            <a:r>
              <a:rPr lang="tr-TR" sz="2400" dirty="0" err="1" smtClean="0"/>
              <a:t>Karachi</a:t>
            </a:r>
            <a:r>
              <a:rPr lang="tr-TR" sz="2400" dirty="0" smtClean="0"/>
              <a:t>, </a:t>
            </a:r>
            <a:r>
              <a:rPr lang="tr-TR" sz="2400" dirty="0" err="1" smtClean="0"/>
              <a:t>Tikka</a:t>
            </a:r>
            <a:r>
              <a:rPr lang="tr-TR" sz="2400" dirty="0" smtClean="0"/>
              <a:t>, </a:t>
            </a:r>
            <a:r>
              <a:rPr lang="tr-TR" sz="2400" dirty="0" err="1" smtClean="0"/>
              <a:t>Samosa</a:t>
            </a:r>
            <a:r>
              <a:rPr lang="tr-TR" sz="2400" dirty="0" smtClean="0"/>
              <a:t>, </a:t>
            </a:r>
            <a:r>
              <a:rPr lang="tr-TR" sz="2400" dirty="0" err="1" smtClean="0"/>
              <a:t>Pakora</a:t>
            </a:r>
            <a:r>
              <a:rPr lang="tr-TR" sz="2400" dirty="0" smtClean="0"/>
              <a:t> ve Dahi </a:t>
            </a:r>
            <a:r>
              <a:rPr lang="tr-TR" sz="2400" dirty="0" err="1" smtClean="0"/>
              <a:t>Phulkiyaan’dır</a:t>
            </a:r>
            <a:r>
              <a:rPr lang="tr-TR" sz="2400" dirty="0" smtClean="0"/>
              <a:t>.</a:t>
            </a:r>
          </a:p>
          <a:p>
            <a:endParaRPr lang="tr-TR" sz="2400" dirty="0" smtClean="0"/>
          </a:p>
          <a:p>
            <a:r>
              <a:rPr lang="tr-TR" sz="2400" dirty="0" smtClean="0"/>
              <a:t>Tatlılarda ise </a:t>
            </a:r>
            <a:r>
              <a:rPr lang="tr-TR" sz="2400" dirty="0" err="1" smtClean="0"/>
              <a:t>Shahi</a:t>
            </a:r>
            <a:r>
              <a:rPr lang="tr-TR" sz="2400" dirty="0" smtClean="0"/>
              <a:t> </a:t>
            </a:r>
            <a:r>
              <a:rPr lang="tr-TR" sz="2400" dirty="0" err="1" smtClean="0"/>
              <a:t>Tukray’dan</a:t>
            </a:r>
            <a:r>
              <a:rPr lang="tr-TR" sz="2400" dirty="0" smtClean="0"/>
              <a:t> başka Havuç Helvası ve </a:t>
            </a:r>
            <a:r>
              <a:rPr lang="tr-TR" sz="2400" dirty="0" err="1" smtClean="0"/>
              <a:t>Cream</a:t>
            </a:r>
            <a:r>
              <a:rPr lang="tr-TR" sz="2400" dirty="0" smtClean="0"/>
              <a:t> </a:t>
            </a:r>
            <a:r>
              <a:rPr lang="tr-TR" sz="2400" dirty="0" err="1" smtClean="0"/>
              <a:t>Chaat</a:t>
            </a:r>
            <a:r>
              <a:rPr lang="tr-TR" sz="2400" dirty="0" smtClean="0"/>
              <a:t> öne çıkar.</a:t>
            </a:r>
          </a:p>
          <a:p>
            <a:endParaRPr lang="tr-TR" sz="2400" dirty="0" smtClean="0"/>
          </a:p>
          <a:p>
            <a:r>
              <a:rPr lang="tr-TR" sz="2400" dirty="0" smtClean="0"/>
              <a:t>Pakistan’ın geleneksel yemeklerinden olan </a:t>
            </a:r>
            <a:r>
              <a:rPr lang="tr-TR" sz="2400" dirty="0" err="1" smtClean="0"/>
              <a:t>Dhal</a:t>
            </a:r>
            <a:r>
              <a:rPr lang="tr-TR" sz="2400" dirty="0" smtClean="0"/>
              <a:t>, en çok yenen sebzelerden biri olan mercimek ile yapılan bir güveç türüdür.</a:t>
            </a:r>
            <a:endParaRPr lang="tr-TR" sz="2400" dirty="0"/>
          </a:p>
        </p:txBody>
      </p:sp>
    </p:spTree>
    <p:extLst>
      <p:ext uri="{BB962C8B-B14F-4D97-AF65-F5344CB8AC3E}">
        <p14:creationId xmlns:p14="http://schemas.microsoft.com/office/powerpoint/2010/main" val="1165982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91849" y="539646"/>
            <a:ext cx="10058400" cy="5816184"/>
          </a:xfrm>
        </p:spPr>
        <p:txBody>
          <a:bodyPr>
            <a:noAutofit/>
          </a:bodyPr>
          <a:lstStyle/>
          <a:p>
            <a:r>
              <a:rPr lang="tr-TR" dirty="0"/>
              <a:t>Pakistan’da yaz ve sonbahar aylarında çok çeşit meyve çıkar</a:t>
            </a:r>
            <a:r>
              <a:rPr lang="tr-TR" dirty="0" smtClean="0"/>
              <a:t>.</a:t>
            </a:r>
            <a:endParaRPr lang="tr-TR" dirty="0"/>
          </a:p>
          <a:p>
            <a:r>
              <a:rPr lang="tr-TR" dirty="0"/>
              <a:t>Mango, papaya, muz, karpuz, kayısı ve elmalar bunlardan bazılarıdır. Pek çok Pakistanlı meyvelerini (özellikle karpuzları) tatlılığını dengelemek için hafif bir tuz ile yerler</a:t>
            </a:r>
            <a:r>
              <a:rPr lang="tr-TR" dirty="0" smtClean="0"/>
              <a:t>.</a:t>
            </a:r>
            <a:endParaRPr lang="tr-TR" dirty="0"/>
          </a:p>
          <a:p>
            <a:r>
              <a:rPr lang="tr-TR" dirty="0"/>
              <a:t>Pakistan mutfağı yemeklerinde baharat çok kullanılır. Sos ve baharat çeşnileriyle yemek tatlandırılır. En sık kullanılan baharatlar; Biber tozu, </a:t>
            </a:r>
            <a:r>
              <a:rPr lang="tr-TR" dirty="0" err="1"/>
              <a:t>köri</a:t>
            </a:r>
            <a:r>
              <a:rPr lang="tr-TR" dirty="0"/>
              <a:t>, zencefil, sarımsak, kişniş, kırmızı biber ve tarçındır</a:t>
            </a:r>
            <a:r>
              <a:rPr lang="tr-TR" dirty="0" smtClean="0"/>
              <a:t>.</a:t>
            </a:r>
            <a:endParaRPr lang="tr-TR" dirty="0"/>
          </a:p>
          <a:p>
            <a:r>
              <a:rPr lang="tr-TR" dirty="0"/>
              <a:t>Pakistan Mutfağının en popüler sosu, </a:t>
            </a:r>
            <a:r>
              <a:rPr lang="tr-TR" dirty="0" err="1"/>
              <a:t>Güneyasya</a:t>
            </a:r>
            <a:r>
              <a:rPr lang="tr-TR" dirty="0"/>
              <a:t> ile özdeşleşen </a:t>
            </a:r>
            <a:r>
              <a:rPr lang="tr-TR" dirty="0" err="1"/>
              <a:t>Garam</a:t>
            </a:r>
            <a:r>
              <a:rPr lang="tr-TR" dirty="0"/>
              <a:t> </a:t>
            </a:r>
            <a:r>
              <a:rPr lang="tr-TR" dirty="0" err="1"/>
              <a:t>Masala’dır</a:t>
            </a:r>
            <a:r>
              <a:rPr lang="tr-TR" dirty="0"/>
              <a:t>. Pakistan’da hemen her yemeğin içerisinde mutlaka konulan bu baharatın içerisinde genellikle kimyon, kişniş, tane karabiber, kakule, karanfil ve tarçın yer alır</a:t>
            </a:r>
            <a:r>
              <a:rPr lang="tr-TR" dirty="0" smtClean="0"/>
              <a:t>.</a:t>
            </a:r>
          </a:p>
          <a:p>
            <a:endParaRPr lang="tr-TR" dirty="0"/>
          </a:p>
          <a:p>
            <a:endParaRPr lang="tr-TR" dirty="0" smtClean="0"/>
          </a:p>
          <a:p>
            <a:endParaRPr lang="tr-TR" dirty="0"/>
          </a:p>
          <a:p>
            <a:endParaRPr lang="tr-TR" dirty="0" smtClean="0"/>
          </a:p>
          <a:p>
            <a:endParaRPr lang="tr-TR" dirty="0"/>
          </a:p>
          <a:p>
            <a:endParaRPr lang="tr-TR" dirty="0" smtClean="0"/>
          </a:p>
          <a:p>
            <a:endParaRPr lang="tr-TR"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850" y="3516533"/>
            <a:ext cx="6046259" cy="2829460"/>
          </a:xfrm>
          <a:prstGeom prst="rect">
            <a:avLst/>
          </a:prstGeom>
        </p:spPr>
      </p:pic>
    </p:spTree>
    <p:extLst>
      <p:ext uri="{BB962C8B-B14F-4D97-AF65-F5344CB8AC3E}">
        <p14:creationId xmlns:p14="http://schemas.microsoft.com/office/powerpoint/2010/main" val="179801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42654" y="551410"/>
            <a:ext cx="9074727" cy="4782589"/>
          </a:xfrm>
        </p:spPr>
        <p:txBody>
          <a:bodyPr/>
          <a:lstStyle/>
          <a:p>
            <a:r>
              <a:rPr lang="tr-TR" dirty="0"/>
              <a:t>Kırsal alanlarda et özel bir durum için saklanır. Pakistan nüfusunun yaklaşık %97’sini oluşturan Müslümanlar için domuz eti yemek yasaktır. Salı ve çarşamba günleri, koyun eti ve sığır eti Pakistan’da halka açık yerlerde satılmamalı veya servis edilmemelidir. Umman Denizi kıyısındaki </a:t>
            </a:r>
            <a:r>
              <a:rPr lang="tr-TR" dirty="0" err="1"/>
              <a:t>Karaçi’de</a:t>
            </a:r>
            <a:r>
              <a:rPr lang="tr-TR" dirty="0"/>
              <a:t> deniz mahsulleri ve </a:t>
            </a:r>
            <a:r>
              <a:rPr lang="tr-TR" dirty="0" err="1"/>
              <a:t>machli</a:t>
            </a:r>
            <a:r>
              <a:rPr lang="tr-TR" dirty="0"/>
              <a:t> (balık) yaygın olarak tüketilir. Pakistan mutfağındaki baharatlı yemekleri hafifletmek için yanlarına yoğurt servis edilir.</a:t>
            </a:r>
          </a:p>
          <a:p>
            <a:r>
              <a:rPr lang="tr-TR" dirty="0"/>
              <a:t>Yoğurt sade olarak yenebilir veya </a:t>
            </a:r>
            <a:r>
              <a:rPr lang="tr-TR" dirty="0" err="1"/>
              <a:t>Lassi</a:t>
            </a:r>
            <a:r>
              <a:rPr lang="tr-TR" dirty="0"/>
              <a:t> ve </a:t>
            </a:r>
            <a:r>
              <a:rPr lang="tr-TR" dirty="0" err="1"/>
              <a:t>Raita</a:t>
            </a:r>
            <a:r>
              <a:rPr lang="tr-TR" dirty="0"/>
              <a:t> şeklinde tüketilir. </a:t>
            </a:r>
            <a:r>
              <a:rPr lang="tr-TR" dirty="0" err="1"/>
              <a:t>Lassi</a:t>
            </a:r>
            <a:r>
              <a:rPr lang="tr-TR" dirty="0"/>
              <a:t>, kahvaltıda yoğurt, buz ve şeker ile yapılan bir içecektir.</a:t>
            </a:r>
          </a:p>
          <a:p>
            <a:endParaRPr lang="tr-TR" dirty="0" smtClean="0"/>
          </a:p>
          <a:p>
            <a:r>
              <a:rPr lang="tr-TR" dirty="0"/>
              <a:t>Öğle ve akşam yemeklerinde tuzlu olarak ayran şeklinde içilir.</a:t>
            </a:r>
          </a:p>
          <a:p>
            <a:endParaRPr lang="tr-TR" dirty="0"/>
          </a:p>
        </p:txBody>
      </p:sp>
    </p:spTree>
    <p:extLst>
      <p:ext uri="{BB962C8B-B14F-4D97-AF65-F5344CB8AC3E}">
        <p14:creationId xmlns:p14="http://schemas.microsoft.com/office/powerpoint/2010/main" val="996826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6537" y="1462741"/>
            <a:ext cx="5619787" cy="3769941"/>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2668" y="971947"/>
            <a:ext cx="3430250" cy="4751531"/>
          </a:xfrm>
          <a:prstGeom prst="rect">
            <a:avLst/>
          </a:prstGeom>
        </p:spPr>
      </p:pic>
    </p:spTree>
    <p:extLst>
      <p:ext uri="{BB962C8B-B14F-4D97-AF65-F5344CB8AC3E}">
        <p14:creationId xmlns:p14="http://schemas.microsoft.com/office/powerpoint/2010/main" val="24148790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bun">
  <a:themeElements>
    <a:clrScheme name="Yeşil Sarı">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Sabu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bu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6728D11B-929E-4324-91B0-4A4DA4CAC3DD}"/>
    </a:ext>
  </a:extLst>
</a:theme>
</file>

<file path=docProps/app.xml><?xml version="1.0" encoding="utf-8"?>
<Properties xmlns="http://schemas.openxmlformats.org/officeDocument/2006/extended-properties" xmlns:vt="http://schemas.openxmlformats.org/officeDocument/2006/docPropsVTypes">
  <Template>TM03457510[[fn=Sabun]]</Template>
  <TotalTime>193</TotalTime>
  <Words>1345</Words>
  <Application>Microsoft Office PowerPoint</Application>
  <PresentationFormat>Özel</PresentationFormat>
  <Paragraphs>118</Paragraphs>
  <Slides>35</Slides>
  <Notes>0</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Sabun</vt:lpstr>
      <vt:lpstr>PAKİSTAN YEMEK KÜLTÜRÜ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Özel günlerde Pakistan Mutfağı </vt:lpstr>
      <vt:lpstr>PowerPoint Sunusu</vt:lpstr>
      <vt:lpstr>PowerPoint Sunusu</vt:lpstr>
      <vt:lpstr>PowerPoint Sunusu</vt:lpstr>
      <vt:lpstr>PowerPoint Sunusu</vt:lpstr>
      <vt:lpstr>PowerPoint Sunusu</vt:lpstr>
      <vt:lpstr>Pakora</vt:lpstr>
      <vt:lpstr>Balti </vt:lpstr>
      <vt:lpstr>Curry </vt:lpstr>
      <vt:lpstr>Biryani </vt:lpstr>
      <vt:lpstr>Tandoori </vt:lpstr>
      <vt:lpstr>Tikka </vt:lpstr>
      <vt:lpstr>Dhal</vt:lpstr>
      <vt:lpstr>Kashmiri Pulao </vt:lpstr>
      <vt:lpstr>Kaşmir Usulü Tavuk </vt:lpstr>
      <vt:lpstr>Şiri Hurma </vt:lpstr>
      <vt:lpstr>Kheer </vt:lpstr>
      <vt:lpstr>Gulab Jamun</vt:lpstr>
      <vt:lpstr>Ras Malai</vt:lpstr>
      <vt:lpstr>Gajar ka Halwa</vt:lpstr>
      <vt:lpstr>KAYNAKÇA</vt:lpstr>
      <vt:lpstr>PowerPoint Sunusu</vt:lpstr>
      <vt:lpstr>İZLEYİP DİNLEDİĞİNİZ  İÇİN  TEŞEKKÜRLER </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PAKİSTAN YEMEK KÜLTÜRÜ</dc:title>
  <dc:creator>melda</dc:creator>
  <cp:lastModifiedBy>user</cp:lastModifiedBy>
  <cp:revision>20</cp:revision>
  <dcterms:created xsi:type="dcterms:W3CDTF">2019-11-08T18:14:20Z</dcterms:created>
  <dcterms:modified xsi:type="dcterms:W3CDTF">2020-04-11T19:39:14Z</dcterms:modified>
</cp:coreProperties>
</file>