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76" d="100"/>
          <a:sy n="76" d="100"/>
        </p:scale>
        <p:origin x="126" y="79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D908594F-860F-4522-BE80-6AE183679B37}" type="datetimeFigureOut">
              <a:rPr lang="tr-TR" smtClean="0"/>
              <a:t>1.03.2019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8C3ED36-38B8-42E8-8517-4FD5574D2F2B}" type="slidenum">
              <a:rPr lang="tr-TR" smtClean="0"/>
              <a:t>‹#›</a:t>
            </a:fld>
            <a:endParaRPr lang="tr-TR"/>
          </a:p>
        </p:txBody>
      </p:sp>
    </p:spTree>
    <p:extLst>
      <p:ext uri="{BB962C8B-B14F-4D97-AF65-F5344CB8AC3E}">
        <p14:creationId xmlns:p14="http://schemas.microsoft.com/office/powerpoint/2010/main" val="18087041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908594F-860F-4522-BE80-6AE183679B37}" type="datetimeFigureOut">
              <a:rPr lang="tr-TR" smtClean="0"/>
              <a:t>1.03.2019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8C3ED36-38B8-42E8-8517-4FD5574D2F2B}" type="slidenum">
              <a:rPr lang="tr-TR" smtClean="0"/>
              <a:t>‹#›</a:t>
            </a:fld>
            <a:endParaRPr lang="tr-TR"/>
          </a:p>
        </p:txBody>
      </p:sp>
    </p:spTree>
    <p:extLst>
      <p:ext uri="{BB962C8B-B14F-4D97-AF65-F5344CB8AC3E}">
        <p14:creationId xmlns:p14="http://schemas.microsoft.com/office/powerpoint/2010/main" val="33299353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908594F-860F-4522-BE80-6AE183679B37}" type="datetimeFigureOut">
              <a:rPr lang="tr-TR" smtClean="0"/>
              <a:t>1.03.2019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8C3ED36-38B8-42E8-8517-4FD5574D2F2B}" type="slidenum">
              <a:rPr lang="tr-TR" smtClean="0"/>
              <a:t>‹#›</a:t>
            </a:fld>
            <a:endParaRPr lang="tr-TR"/>
          </a:p>
        </p:txBody>
      </p:sp>
    </p:spTree>
    <p:extLst>
      <p:ext uri="{BB962C8B-B14F-4D97-AF65-F5344CB8AC3E}">
        <p14:creationId xmlns:p14="http://schemas.microsoft.com/office/powerpoint/2010/main" val="39682262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908594F-860F-4522-BE80-6AE183679B37}" type="datetimeFigureOut">
              <a:rPr lang="tr-TR" smtClean="0"/>
              <a:t>1.03.2019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8C3ED36-38B8-42E8-8517-4FD5574D2F2B}" type="slidenum">
              <a:rPr lang="tr-TR" smtClean="0"/>
              <a:t>‹#›</a:t>
            </a:fld>
            <a:endParaRPr lang="tr-TR"/>
          </a:p>
        </p:txBody>
      </p:sp>
    </p:spTree>
    <p:extLst>
      <p:ext uri="{BB962C8B-B14F-4D97-AF65-F5344CB8AC3E}">
        <p14:creationId xmlns:p14="http://schemas.microsoft.com/office/powerpoint/2010/main" val="31589408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D908594F-860F-4522-BE80-6AE183679B37}" type="datetimeFigureOut">
              <a:rPr lang="tr-TR" smtClean="0"/>
              <a:t>1.03.2019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8C3ED36-38B8-42E8-8517-4FD5574D2F2B}" type="slidenum">
              <a:rPr lang="tr-TR" smtClean="0"/>
              <a:t>‹#›</a:t>
            </a:fld>
            <a:endParaRPr lang="tr-TR"/>
          </a:p>
        </p:txBody>
      </p:sp>
    </p:spTree>
    <p:extLst>
      <p:ext uri="{BB962C8B-B14F-4D97-AF65-F5344CB8AC3E}">
        <p14:creationId xmlns:p14="http://schemas.microsoft.com/office/powerpoint/2010/main" val="19333141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D908594F-860F-4522-BE80-6AE183679B37}" type="datetimeFigureOut">
              <a:rPr lang="tr-TR" smtClean="0"/>
              <a:t>1.03.2019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8C3ED36-38B8-42E8-8517-4FD5574D2F2B}" type="slidenum">
              <a:rPr lang="tr-TR" smtClean="0"/>
              <a:t>‹#›</a:t>
            </a:fld>
            <a:endParaRPr lang="tr-TR"/>
          </a:p>
        </p:txBody>
      </p:sp>
    </p:spTree>
    <p:extLst>
      <p:ext uri="{BB962C8B-B14F-4D97-AF65-F5344CB8AC3E}">
        <p14:creationId xmlns:p14="http://schemas.microsoft.com/office/powerpoint/2010/main" val="38390895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D908594F-860F-4522-BE80-6AE183679B37}" type="datetimeFigureOut">
              <a:rPr lang="tr-TR" smtClean="0"/>
              <a:t>1.03.2019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D8C3ED36-38B8-42E8-8517-4FD5574D2F2B}" type="slidenum">
              <a:rPr lang="tr-TR" smtClean="0"/>
              <a:t>‹#›</a:t>
            </a:fld>
            <a:endParaRPr lang="tr-TR"/>
          </a:p>
        </p:txBody>
      </p:sp>
    </p:spTree>
    <p:extLst>
      <p:ext uri="{BB962C8B-B14F-4D97-AF65-F5344CB8AC3E}">
        <p14:creationId xmlns:p14="http://schemas.microsoft.com/office/powerpoint/2010/main" val="3690383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D908594F-860F-4522-BE80-6AE183679B37}" type="datetimeFigureOut">
              <a:rPr lang="tr-TR" smtClean="0"/>
              <a:t>1.03.2019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D8C3ED36-38B8-42E8-8517-4FD5574D2F2B}" type="slidenum">
              <a:rPr lang="tr-TR" smtClean="0"/>
              <a:t>‹#›</a:t>
            </a:fld>
            <a:endParaRPr lang="tr-TR"/>
          </a:p>
        </p:txBody>
      </p:sp>
    </p:spTree>
    <p:extLst>
      <p:ext uri="{BB962C8B-B14F-4D97-AF65-F5344CB8AC3E}">
        <p14:creationId xmlns:p14="http://schemas.microsoft.com/office/powerpoint/2010/main" val="13304928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D908594F-860F-4522-BE80-6AE183679B37}" type="datetimeFigureOut">
              <a:rPr lang="tr-TR" smtClean="0"/>
              <a:t>1.03.2019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D8C3ED36-38B8-42E8-8517-4FD5574D2F2B}" type="slidenum">
              <a:rPr lang="tr-TR" smtClean="0"/>
              <a:t>‹#›</a:t>
            </a:fld>
            <a:endParaRPr lang="tr-TR"/>
          </a:p>
        </p:txBody>
      </p:sp>
    </p:spTree>
    <p:extLst>
      <p:ext uri="{BB962C8B-B14F-4D97-AF65-F5344CB8AC3E}">
        <p14:creationId xmlns:p14="http://schemas.microsoft.com/office/powerpoint/2010/main" val="10641647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D908594F-860F-4522-BE80-6AE183679B37}" type="datetimeFigureOut">
              <a:rPr lang="tr-TR" smtClean="0"/>
              <a:t>1.03.2019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8C3ED36-38B8-42E8-8517-4FD5574D2F2B}" type="slidenum">
              <a:rPr lang="tr-TR" smtClean="0"/>
              <a:t>‹#›</a:t>
            </a:fld>
            <a:endParaRPr lang="tr-TR"/>
          </a:p>
        </p:txBody>
      </p:sp>
    </p:spTree>
    <p:extLst>
      <p:ext uri="{BB962C8B-B14F-4D97-AF65-F5344CB8AC3E}">
        <p14:creationId xmlns:p14="http://schemas.microsoft.com/office/powerpoint/2010/main" val="338758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D908594F-860F-4522-BE80-6AE183679B37}" type="datetimeFigureOut">
              <a:rPr lang="tr-TR" smtClean="0"/>
              <a:t>1.03.2019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8C3ED36-38B8-42E8-8517-4FD5574D2F2B}" type="slidenum">
              <a:rPr lang="tr-TR" smtClean="0"/>
              <a:t>‹#›</a:t>
            </a:fld>
            <a:endParaRPr lang="tr-TR"/>
          </a:p>
        </p:txBody>
      </p:sp>
    </p:spTree>
    <p:extLst>
      <p:ext uri="{BB962C8B-B14F-4D97-AF65-F5344CB8AC3E}">
        <p14:creationId xmlns:p14="http://schemas.microsoft.com/office/powerpoint/2010/main" val="38423895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08594F-860F-4522-BE80-6AE183679B37}" type="datetimeFigureOut">
              <a:rPr lang="tr-TR" smtClean="0"/>
              <a:t>1.03.2019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C3ED36-38B8-42E8-8517-4FD5574D2F2B}" type="slidenum">
              <a:rPr lang="tr-TR" smtClean="0"/>
              <a:t>‹#›</a:t>
            </a:fld>
            <a:endParaRPr lang="tr-TR"/>
          </a:p>
        </p:txBody>
      </p:sp>
    </p:spTree>
    <p:extLst>
      <p:ext uri="{BB962C8B-B14F-4D97-AF65-F5344CB8AC3E}">
        <p14:creationId xmlns:p14="http://schemas.microsoft.com/office/powerpoint/2010/main" val="10939076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SİYASAL REKLAM</a:t>
            </a:r>
            <a:endParaRPr lang="tr-TR" dirty="0"/>
          </a:p>
        </p:txBody>
      </p:sp>
      <p:sp>
        <p:nvSpPr>
          <p:cNvPr id="3" name="İçerik Yer Tutucusu 2"/>
          <p:cNvSpPr>
            <a:spLocks noGrp="1"/>
          </p:cNvSpPr>
          <p:nvPr>
            <p:ph idx="1"/>
          </p:nvPr>
        </p:nvSpPr>
        <p:spPr/>
        <p:txBody>
          <a:bodyPr/>
          <a:lstStyle/>
          <a:p>
            <a:pPr marL="0" indent="0">
              <a:buNone/>
            </a:pPr>
            <a:r>
              <a:rPr lang="tr-TR" dirty="0" smtClean="0"/>
              <a:t>Siyasal reklam, aday ya da parti tarafından medyada yer ve zaman satın alınarak, seçmenlerin tutum ve davranışlarını söz konusu aday ya da parti lehine oluşturmak amacıyla geliştirilen mesajların hazırlanması ve yayınlanması ile ilgili siyasal kampanya iletişim faaliyetidir. </a:t>
            </a:r>
            <a:endParaRPr lang="tr-TR" dirty="0"/>
          </a:p>
        </p:txBody>
      </p:sp>
    </p:spTree>
    <p:extLst>
      <p:ext uri="{BB962C8B-B14F-4D97-AF65-F5344CB8AC3E}">
        <p14:creationId xmlns:p14="http://schemas.microsoft.com/office/powerpoint/2010/main" val="1430444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		</a:t>
            </a:r>
            <a:endParaRPr lang="tr-TR" dirty="0"/>
          </a:p>
        </p:txBody>
      </p:sp>
      <p:sp>
        <p:nvSpPr>
          <p:cNvPr id="3" name="İçerik Yer Tutucusu 2"/>
          <p:cNvSpPr>
            <a:spLocks noGrp="1"/>
          </p:cNvSpPr>
          <p:nvPr>
            <p:ph idx="1"/>
          </p:nvPr>
        </p:nvSpPr>
        <p:spPr/>
        <p:txBody>
          <a:bodyPr/>
          <a:lstStyle/>
          <a:p>
            <a:pPr marL="0" indent="0">
              <a:buNone/>
            </a:pPr>
            <a:r>
              <a:rPr lang="tr-TR" dirty="0" smtClean="0"/>
              <a:t>Siyasal reklam çeşitleri (medyalara göre)</a:t>
            </a:r>
          </a:p>
          <a:p>
            <a:pPr>
              <a:buFontTx/>
              <a:buChar char="-"/>
            </a:pPr>
            <a:r>
              <a:rPr lang="tr-TR" dirty="0" smtClean="0"/>
              <a:t>Görsel, işitsel araç olarak </a:t>
            </a:r>
            <a:r>
              <a:rPr lang="tr-TR" dirty="0" err="1" smtClean="0"/>
              <a:t>tv</a:t>
            </a:r>
            <a:r>
              <a:rPr lang="tr-TR" dirty="0" smtClean="0"/>
              <a:t> ve sinema</a:t>
            </a:r>
          </a:p>
          <a:p>
            <a:pPr>
              <a:buFontTx/>
              <a:buChar char="-"/>
            </a:pPr>
            <a:r>
              <a:rPr lang="tr-TR" dirty="0" smtClean="0"/>
              <a:t>İşitsel bir araç olarak radyo</a:t>
            </a:r>
          </a:p>
          <a:p>
            <a:pPr>
              <a:buFontTx/>
              <a:buChar char="-"/>
            </a:pPr>
            <a:r>
              <a:rPr lang="tr-TR" dirty="0" smtClean="0"/>
              <a:t>Basılı araç olarak gazete, dergi</a:t>
            </a:r>
          </a:p>
          <a:p>
            <a:pPr>
              <a:buFontTx/>
              <a:buChar char="-"/>
            </a:pPr>
            <a:r>
              <a:rPr lang="tr-TR" dirty="0" smtClean="0"/>
              <a:t>Açıkhava (afiş, poster billboard)</a:t>
            </a:r>
          </a:p>
          <a:p>
            <a:pPr>
              <a:buFontTx/>
              <a:buChar char="-"/>
            </a:pPr>
            <a:r>
              <a:rPr lang="tr-TR" dirty="0" smtClean="0"/>
              <a:t>İnternet</a:t>
            </a:r>
          </a:p>
          <a:p>
            <a:pPr marL="0" indent="0">
              <a:buNone/>
            </a:pPr>
            <a:endParaRPr lang="tr-TR" dirty="0"/>
          </a:p>
        </p:txBody>
      </p:sp>
    </p:spTree>
    <p:extLst>
      <p:ext uri="{BB962C8B-B14F-4D97-AF65-F5344CB8AC3E}">
        <p14:creationId xmlns:p14="http://schemas.microsoft.com/office/powerpoint/2010/main" val="24673258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Siyasal reklamların işlevleri nelerdir?</a:t>
            </a:r>
          </a:p>
          <a:p>
            <a:pPr>
              <a:buFontTx/>
              <a:buChar char="-"/>
            </a:pPr>
            <a:r>
              <a:rPr lang="tr-TR" dirty="0" smtClean="0"/>
              <a:t>Yeni bir adayı/ partiyi kısa zamanda seçmenlere tanıtabilir</a:t>
            </a:r>
          </a:p>
          <a:p>
            <a:pPr>
              <a:buFontTx/>
              <a:buChar char="-"/>
            </a:pPr>
            <a:r>
              <a:rPr lang="tr-TR" dirty="0" smtClean="0"/>
              <a:t>Kampanya gündemini oluşturma ve yönlendirmede önemli bir işlev görebilir</a:t>
            </a:r>
          </a:p>
          <a:p>
            <a:pPr>
              <a:buFontTx/>
              <a:buChar char="-"/>
            </a:pPr>
            <a:r>
              <a:rPr lang="tr-TR" dirty="0" smtClean="0"/>
              <a:t>Siyasal bilgilendirme ve ikna açısından seçmen tutumlarını değiştirebilir</a:t>
            </a:r>
          </a:p>
        </p:txBody>
      </p:sp>
    </p:spTree>
    <p:extLst>
      <p:ext uri="{BB962C8B-B14F-4D97-AF65-F5344CB8AC3E}">
        <p14:creationId xmlns:p14="http://schemas.microsoft.com/office/powerpoint/2010/main" val="33894920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smtClean="0"/>
              <a:t>Siyasal reklam türleri </a:t>
            </a:r>
            <a:br>
              <a:rPr lang="tr-TR" dirty="0" smtClean="0"/>
            </a:br>
            <a:r>
              <a:rPr lang="tr-TR" dirty="0" smtClean="0"/>
              <a:t>(içerik açısından)</a:t>
            </a:r>
            <a:endParaRPr lang="tr-TR" dirty="0"/>
          </a:p>
        </p:txBody>
      </p:sp>
      <p:sp>
        <p:nvSpPr>
          <p:cNvPr id="3" name="İçerik Yer Tutucusu 2"/>
          <p:cNvSpPr>
            <a:spLocks noGrp="1"/>
          </p:cNvSpPr>
          <p:nvPr>
            <p:ph idx="1"/>
          </p:nvPr>
        </p:nvSpPr>
        <p:spPr/>
        <p:txBody>
          <a:bodyPr>
            <a:normAutofit lnSpcReduction="10000"/>
          </a:bodyPr>
          <a:lstStyle/>
          <a:p>
            <a:r>
              <a:rPr lang="tr-TR" dirty="0" smtClean="0"/>
              <a:t>Parti konumu ve kimliğini vurgulayan reklamlar</a:t>
            </a:r>
          </a:p>
          <a:p>
            <a:r>
              <a:rPr lang="tr-TR" dirty="0" smtClean="0"/>
              <a:t>Lider imajlarını geliştirmeyi hedefleyen reklamlar</a:t>
            </a:r>
          </a:p>
          <a:p>
            <a:r>
              <a:rPr lang="tr-TR" dirty="0" smtClean="0"/>
              <a:t>Adayın partililik bağını, partiye olan bağlılığını vurgulayan reklamlar</a:t>
            </a:r>
          </a:p>
          <a:p>
            <a:r>
              <a:rPr lang="tr-TR" dirty="0" smtClean="0"/>
              <a:t>Adayların sahip oldukları özellikleri işleyen, kişisel özelliklerini ya da devlet deneyimlerini, başarılarını öne çıkaran reklamlar</a:t>
            </a:r>
          </a:p>
          <a:p>
            <a:r>
              <a:rPr lang="tr-TR" dirty="0" smtClean="0"/>
              <a:t>İktidarın kendi icraatlarını öven, vurgulayan (pozitif reklamlar) ya da muhalefet açısından iktidarın icraatlarını yeren, küçümseyen reklamlar (olumsuz reklamlar)</a:t>
            </a:r>
          </a:p>
          <a:p>
            <a:r>
              <a:rPr lang="tr-TR" dirty="0" smtClean="0"/>
              <a:t>Özel toplumsal katmanlara ya da demografik grupları hedef alan reklamlar</a:t>
            </a:r>
            <a:endParaRPr lang="tr-TR" dirty="0"/>
          </a:p>
        </p:txBody>
      </p:sp>
    </p:spTree>
    <p:extLst>
      <p:ext uri="{BB962C8B-B14F-4D97-AF65-F5344CB8AC3E}">
        <p14:creationId xmlns:p14="http://schemas.microsoft.com/office/powerpoint/2010/main" val="22902390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Negatif siyasal reklam</a:t>
            </a:r>
            <a:endParaRPr lang="tr-TR" dirty="0"/>
          </a:p>
        </p:txBody>
      </p:sp>
      <p:sp>
        <p:nvSpPr>
          <p:cNvPr id="3" name="İçerik Yer Tutucusu 2"/>
          <p:cNvSpPr>
            <a:spLocks noGrp="1"/>
          </p:cNvSpPr>
          <p:nvPr>
            <p:ph idx="1"/>
          </p:nvPr>
        </p:nvSpPr>
        <p:spPr/>
        <p:txBody>
          <a:bodyPr/>
          <a:lstStyle/>
          <a:p>
            <a:pPr marL="0" indent="0">
              <a:buNone/>
            </a:pPr>
            <a:r>
              <a:rPr lang="tr-TR" dirty="0" smtClean="0"/>
              <a:t>Negatif siyasal reklam partiye ya da örgüte doğrudan olumsuz siyasal iletişim mesajları gönderilerek yapılır. Negatif siyasal reklam ağırlıklı olarak saldırı biçiminde yapılır. Karşı tarafı kötülemek, </a:t>
            </a:r>
            <a:r>
              <a:rPr lang="tr-TR" dirty="0" err="1" smtClean="0"/>
              <a:t>moralmen</a:t>
            </a:r>
            <a:r>
              <a:rPr lang="tr-TR" dirty="0" smtClean="0"/>
              <a:t> çökertmek amacı güdülür. Amaçlanan hedef kitlede kafa karışıklığı yaratmak ve hedef kitleyi siyasi yelpazenin ortasına çekebilmek yani «yüzergezer» kitle yapmak için ikna etmektir. </a:t>
            </a:r>
            <a:endParaRPr lang="tr-TR" dirty="0"/>
          </a:p>
        </p:txBody>
      </p:sp>
    </p:spTree>
    <p:extLst>
      <p:ext uri="{BB962C8B-B14F-4D97-AF65-F5344CB8AC3E}">
        <p14:creationId xmlns:p14="http://schemas.microsoft.com/office/powerpoint/2010/main" val="42898492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Pozitif siyasal reklam</a:t>
            </a:r>
            <a:endParaRPr lang="tr-TR" dirty="0"/>
          </a:p>
        </p:txBody>
      </p:sp>
      <p:sp>
        <p:nvSpPr>
          <p:cNvPr id="3" name="İçerik Yer Tutucusu 2"/>
          <p:cNvSpPr>
            <a:spLocks noGrp="1"/>
          </p:cNvSpPr>
          <p:nvPr>
            <p:ph idx="1"/>
          </p:nvPr>
        </p:nvSpPr>
        <p:spPr/>
        <p:txBody>
          <a:bodyPr/>
          <a:lstStyle/>
          <a:p>
            <a:pPr marL="0" indent="0">
              <a:buNone/>
            </a:pPr>
            <a:r>
              <a:rPr lang="tr-TR" dirty="0" smtClean="0"/>
              <a:t>Pozitif siyasal reklam siyasal parti ya da örgütün ve de liderin doğrudan övülmesidir. Geçmişte yaptığı şeyler örnek verilerek gelecekte de bunları yapmaya devam edeceği söylenir. Ayrıca geleceğe ait vaatlerde bulunulur. Ya da lider imajı ön plana çıkarılarak liderin olumlu özelliklere dikkat çekilir. </a:t>
            </a:r>
            <a:endParaRPr lang="tr-TR" dirty="0"/>
          </a:p>
        </p:txBody>
      </p:sp>
    </p:spTree>
    <p:extLst>
      <p:ext uri="{BB962C8B-B14F-4D97-AF65-F5344CB8AC3E}">
        <p14:creationId xmlns:p14="http://schemas.microsoft.com/office/powerpoint/2010/main" val="37295556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Karşılaştırmalı reklam</a:t>
            </a:r>
            <a:endParaRPr lang="tr-TR" dirty="0"/>
          </a:p>
        </p:txBody>
      </p:sp>
      <p:sp>
        <p:nvSpPr>
          <p:cNvPr id="3" name="İçerik Yer Tutucusu 2"/>
          <p:cNvSpPr>
            <a:spLocks noGrp="1"/>
          </p:cNvSpPr>
          <p:nvPr>
            <p:ph idx="1"/>
          </p:nvPr>
        </p:nvSpPr>
        <p:spPr/>
        <p:txBody>
          <a:bodyPr/>
          <a:lstStyle/>
          <a:p>
            <a:pPr marL="0" indent="0">
              <a:buNone/>
            </a:pPr>
            <a:r>
              <a:rPr lang="tr-TR" dirty="0" smtClean="0"/>
              <a:t>Bu reklam türünde siyasi parti, örgüt ya da lideri diğer siyasi parti örgüt ya da lideri ile karşılaştırılır.</a:t>
            </a:r>
            <a:endParaRPr lang="tr-TR" dirty="0"/>
          </a:p>
        </p:txBody>
      </p:sp>
    </p:spTree>
    <p:extLst>
      <p:ext uri="{BB962C8B-B14F-4D97-AF65-F5344CB8AC3E}">
        <p14:creationId xmlns:p14="http://schemas.microsoft.com/office/powerpoint/2010/main" val="7572868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Normatif siyasal reklam</a:t>
            </a:r>
            <a:endParaRPr lang="tr-TR" dirty="0"/>
          </a:p>
        </p:txBody>
      </p:sp>
      <p:sp>
        <p:nvSpPr>
          <p:cNvPr id="3" name="İçerik Yer Tutucusu 2"/>
          <p:cNvSpPr>
            <a:spLocks noGrp="1"/>
          </p:cNvSpPr>
          <p:nvPr>
            <p:ph idx="1"/>
          </p:nvPr>
        </p:nvSpPr>
        <p:spPr/>
        <p:txBody>
          <a:bodyPr/>
          <a:lstStyle/>
          <a:p>
            <a:r>
              <a:rPr lang="tr-TR" dirty="0" smtClean="0"/>
              <a:t>Bu siyasal reklam türünde, siyasi parti, örgüt ya da lider kendini anlatır ya da yapacakları ile </a:t>
            </a:r>
            <a:r>
              <a:rPr lang="tr-TR" smtClean="0"/>
              <a:t>ilgili vaatlerde bulunur. </a:t>
            </a:r>
            <a:endParaRPr lang="tr-TR"/>
          </a:p>
        </p:txBody>
      </p:sp>
    </p:spTree>
    <p:extLst>
      <p:ext uri="{BB962C8B-B14F-4D97-AF65-F5344CB8AC3E}">
        <p14:creationId xmlns:p14="http://schemas.microsoft.com/office/powerpoint/2010/main" val="1630729666"/>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336</Words>
  <Application>Microsoft Office PowerPoint</Application>
  <PresentationFormat>Geniş ekran</PresentationFormat>
  <Paragraphs>28</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SİYASAL REKLAM</vt:lpstr>
      <vt:lpstr>  </vt:lpstr>
      <vt:lpstr>PowerPoint Sunusu</vt:lpstr>
      <vt:lpstr>Siyasal reklam türleri  (içerik açısından)</vt:lpstr>
      <vt:lpstr>Negatif siyasal reklam</vt:lpstr>
      <vt:lpstr>Pozitif siyasal reklam</vt:lpstr>
      <vt:lpstr>Karşılaştırmalı reklam</vt:lpstr>
      <vt:lpstr>Normatif siyasal reklam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SİYASAL REKLAM</dc:title>
  <dc:creator>HKARAASLAN</dc:creator>
  <cp:lastModifiedBy>HKARAASLAN</cp:lastModifiedBy>
  <cp:revision>1</cp:revision>
  <dcterms:created xsi:type="dcterms:W3CDTF">2019-03-01T14:10:50Z</dcterms:created>
  <dcterms:modified xsi:type="dcterms:W3CDTF">2019-03-01T14:10:56Z</dcterms:modified>
</cp:coreProperties>
</file>