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2" r:id="rId1"/>
  </p:sldMasterIdLst>
  <p:sldIdLst>
    <p:sldId id="259" r:id="rId2"/>
    <p:sldId id="262" r:id="rId3"/>
    <p:sldId id="261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1" autoAdjust="0"/>
    <p:restoredTop sz="94660"/>
  </p:normalViewPr>
  <p:slideViewPr>
    <p:cSldViewPr snapToGrid="0">
      <p:cViewPr varScale="1">
        <p:scale>
          <a:sx n="47" d="100"/>
          <a:sy n="47" d="100"/>
        </p:scale>
        <p:origin x="53" y="83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209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62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300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7882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608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74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9260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34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98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164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190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920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353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5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352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361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72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075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  <p:sldLayoutId id="214748376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94359" y="769435"/>
            <a:ext cx="10955383" cy="5218770"/>
          </a:xfrm>
        </p:spPr>
        <p:txBody>
          <a:bodyPr/>
          <a:lstStyle/>
          <a:p>
            <a:pPr marL="268288" indent="-268288"/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rgbClr val="FFC000"/>
                </a:solidFill>
                <a:latin typeface="Maiandra GD" panose="020E0502030308020204" pitchFamily="34" charset="0"/>
              </a:rPr>
              <a:t>ÖNERİ VE KESİN PEYZAJ PLANLARI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Süre: 3 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hafta</a:t>
            </a:r>
            <a:b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 Taslak 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planın 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imar 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yasası koşullarına uygun olarak hazırlanması sonucu 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peyzaj öneri planı 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oluşturulur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.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 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Plan 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gösteriminde gerekli ulusal ve uluslararası standartlara uyulması zorunludur. 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	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 Öneri 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plan işveren birim tarafından uygun bulunur ve onanırsa Kesin Plan olarak kabul edilir.  Değişiklik istenirse düzeltmeler yapılır ve Kesin Plan olarak sunulur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.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	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 Kesin plan; uygulamaya temel oluşturacak tüm yapısal ve bitkisel kararların kesin ölçü ve özelliklerinde yer aldığı ana plandır.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	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 Kesin 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Plan gösteriminde gerekli ulusal ve uluslararası standartlara uyulması zorunludur. Bu plan 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ulusal mevzuata 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uygun yasal plandır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.</a:t>
            </a:r>
            <a:endParaRPr lang="tr-TR" sz="2400" dirty="0">
              <a:solidFill>
                <a:schemeClr val="accent2">
                  <a:lumMod val="40000"/>
                  <a:lumOff val="60000"/>
                </a:schemeClr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587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8579342" y="630551"/>
            <a:ext cx="955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9" t="30595" b="5153"/>
          <a:stretch/>
        </p:blipFill>
        <p:spPr>
          <a:xfrm>
            <a:off x="390292" y="381509"/>
            <a:ext cx="7828157" cy="611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08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307781" y="1288473"/>
            <a:ext cx="955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94" y="431847"/>
            <a:ext cx="8697952" cy="591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97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314997" y="1286652"/>
            <a:ext cx="955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02" y="322000"/>
            <a:ext cx="8735568" cy="6181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7098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Mavi Yeşil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211</TotalTime>
  <Words>3</Words>
  <Application>Microsoft Office PowerPoint</Application>
  <PresentationFormat>Geniş ekran</PresentationFormat>
  <Paragraphs>4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Century Gothic</vt:lpstr>
      <vt:lpstr>Maiandra GD</vt:lpstr>
      <vt:lpstr>Wingdings 3</vt:lpstr>
      <vt:lpstr>İyon</vt:lpstr>
      <vt:lpstr> ÖNERİ VE KESİN PEYZAJ PLANLARI Süre: 3 hafta  • Taslak planın imar yasası koşullarına uygun olarak hazırlanması sonucu peyzaj öneri planı oluşturulur. • Plan gösteriminde gerekli ulusal ve uluslararası standartlara uyulması zorunludur.  •  Öneri plan işveren birim tarafından uygun bulunur ve onanırsa Kesin Plan olarak kabul edilir.  Değişiklik istenirse düzeltmeler yapılır ve Kesin Plan olarak sunulur. •  Kesin plan; uygulamaya temel oluşturacak tüm yapısal ve bitkisel kararların kesin ölçü ve özelliklerinde yer aldığı ana plandır. •  Kesin Plan gösteriminde gerekli ulusal ve uluslararası standartlara uyulması zorunludur. Bu plan ulusal mevzuata uygun yasal plandır.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DERSİN ADI: Tasarım Stüdyosu 2  DERSİN ÖĞRETİM ÜYESİ: Prof.Dr. Oğuz Yılmaz  DERSİN GRUBU: B  DERSİN VERİLDİĞİ BİRİM: Ankara Üniversitesi Ziraat Fakültesi Peyzaj Mimarlığı Bölümü   *Kaynak göstermeden alıntı yapılması yasal değildir.</dc:title>
  <dc:creator>Oguz YILMAZ</dc:creator>
  <cp:lastModifiedBy>Oguz YILMAZ</cp:lastModifiedBy>
  <cp:revision>25</cp:revision>
  <dcterms:created xsi:type="dcterms:W3CDTF">2018-03-07T07:07:31Z</dcterms:created>
  <dcterms:modified xsi:type="dcterms:W3CDTF">2018-03-07T13:29:39Z</dcterms:modified>
</cp:coreProperties>
</file>