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sldIdLst>
    <p:sldId id="259" r:id="rId2"/>
    <p:sldId id="262" r:id="rId3"/>
    <p:sldId id="261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3" y="8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0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0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88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08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74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26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4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8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6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9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2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5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5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6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94359" y="769435"/>
            <a:ext cx="10955383" cy="5218770"/>
          </a:xfrm>
        </p:spPr>
        <p:txBody>
          <a:bodyPr/>
          <a:lstStyle/>
          <a:p>
            <a:pPr marL="268288" indent="-268288"/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rgbClr val="FFC000"/>
                </a:solidFill>
                <a:latin typeface="Maiandra GD" panose="020E0502030308020204" pitchFamily="34" charset="0"/>
              </a:rPr>
              <a:t>ÖNERİ VE KESİN PEYZAJ PLANLARI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Süre: 3 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hafta</a:t>
            </a:r>
            <a:b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 Taslak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planın 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imar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yasası koşullarına uygun olarak hazırlanması sonucu 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peyzaj öneri planı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oluşturulur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.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Plan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gösteriminde gerekli ulusal ve uluslararası standartlara uyulması zorunludur. 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Öneri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plan işveren birim tarafından uygun bulunur ve onanırsa Kesin Plan olarak kabul edilir.  Değişiklik istenirse düzeltmeler yapılır ve Kesin Plan olarak sunulur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.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Kesin plan; uygulamaya temel oluşturacak tüm yapısal ve bitkisel kararların kesin ölçü ve özelliklerinde yer aldığı ana plandır.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Kesin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Plan gösteriminde gerekli ulusal ve uluslararası standartlara uyulması zorunludur. Bu plan 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ulusal mevzuata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uygun yasal plandır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.</a:t>
            </a:r>
            <a:endParaRPr lang="tr-TR" sz="2400" dirty="0">
              <a:solidFill>
                <a:schemeClr val="accent2">
                  <a:lumMod val="40000"/>
                  <a:lumOff val="60000"/>
                </a:schemeClr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8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8579342" y="630551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 t="30595" b="5153"/>
          <a:stretch/>
        </p:blipFill>
        <p:spPr>
          <a:xfrm>
            <a:off x="390292" y="381509"/>
            <a:ext cx="7828157" cy="611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0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307781" y="1288473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4" y="431847"/>
            <a:ext cx="8697952" cy="59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9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314997" y="1286652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2" y="322000"/>
            <a:ext cx="8735568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09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Mavi Yeşi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211</TotalTime>
  <Words>3</Words>
  <Application>Microsoft Office PowerPoint</Application>
  <PresentationFormat>Geniş ekran</PresentationFormat>
  <Paragraphs>4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Maiandra GD</vt:lpstr>
      <vt:lpstr>Wingdings 3</vt:lpstr>
      <vt:lpstr>İyon</vt:lpstr>
      <vt:lpstr> ÖNERİ VE KESİN PEYZAJ PLANLARI Süre: 3 hafta  • Taslak planın imar yasası koşullarına uygun olarak hazırlanması sonucu peyzaj öneri planı oluşturulur. • Plan gösteriminde gerekli ulusal ve uluslararası standartlara uyulması zorunludur.  •  Öneri plan işveren birim tarafından uygun bulunur ve onanırsa Kesin Plan olarak kabul edilir.  Değişiklik istenirse düzeltmeler yapılır ve Kesin Plan olarak sunulur. •  Kesin plan; uygulamaya temel oluşturacak tüm yapısal ve bitkisel kararların kesin ölçü ve özelliklerinde yer aldığı ana plandır. •  Kesin Plan gösteriminde gerekli ulusal ve uluslararası standartlara uyulması zorunludur. Bu plan ulusal mevzuata uygun yasal plandır.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DERSİN ADI: Tasarım Stüdyosu 2  DERSİN ÖĞRETİM ÜYESİ: Prof.Dr. Oğuz Yılmaz  DERSİN GRUBU: B  DERSİN VERİLDİĞİ BİRİM: Ankara Üniversitesi Ziraat Fakültesi Peyzaj Mimarlığı Bölümü   *Kaynak göstermeden alıntı yapılması yasal değildir.</dc:title>
  <dc:creator>Oguz YILMAZ</dc:creator>
  <cp:lastModifiedBy>Oguz YILMAZ</cp:lastModifiedBy>
  <cp:revision>25</cp:revision>
  <dcterms:created xsi:type="dcterms:W3CDTF">2018-03-07T07:07:31Z</dcterms:created>
  <dcterms:modified xsi:type="dcterms:W3CDTF">2018-03-07T13:29:39Z</dcterms:modified>
</cp:coreProperties>
</file>