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4" r:id="rId9"/>
    <p:sldId id="26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Gelişimsel destek programlarının süreçleri/aşamaları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Taba Modeli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Model altı </a:t>
            </a:r>
            <a:r>
              <a:rPr lang="tr-TR" dirty="0" smtClean="0"/>
              <a:t>ardışık </a:t>
            </a:r>
            <a:r>
              <a:rPr lang="tr-TR" dirty="0"/>
              <a:t>aşamadan </a:t>
            </a:r>
            <a:r>
              <a:rPr lang="tr-TR" dirty="0" smtClean="0"/>
              <a:t>oluşmaktadır: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/>
              <a:t>İhtiyaçların </a:t>
            </a:r>
            <a:r>
              <a:rPr lang="tr-TR" dirty="0" smtClean="0"/>
              <a:t>belirlenmesi</a:t>
            </a:r>
            <a:endParaRPr lang="tr-TR" dirty="0"/>
          </a:p>
          <a:p>
            <a:pPr marL="624078" indent="-514350">
              <a:buFont typeface="+mj-lt"/>
              <a:buAutoNum type="arabicPeriod"/>
            </a:pPr>
            <a:r>
              <a:rPr lang="tr-TR" dirty="0"/>
              <a:t>Amaçların belirlenmesi ve </a:t>
            </a:r>
            <a:r>
              <a:rPr lang="tr-TR" dirty="0" smtClean="0"/>
              <a:t>sınıflandırılması</a:t>
            </a:r>
            <a:endParaRPr lang="tr-TR" dirty="0"/>
          </a:p>
          <a:p>
            <a:pPr marL="624078" indent="-514350">
              <a:buFont typeface="+mj-lt"/>
              <a:buAutoNum type="arabicPeriod"/>
            </a:pPr>
            <a:r>
              <a:rPr lang="tr-TR" dirty="0"/>
              <a:t>İçeriğin seçimi ve </a:t>
            </a:r>
            <a:r>
              <a:rPr lang="tr-TR" dirty="0" smtClean="0"/>
              <a:t>düzenlenmesi</a:t>
            </a:r>
            <a:endParaRPr lang="tr-TR" dirty="0"/>
          </a:p>
          <a:p>
            <a:pPr marL="624078" indent="-514350">
              <a:buFont typeface="+mj-lt"/>
              <a:buAutoNum type="arabicPeriod"/>
            </a:pPr>
            <a:r>
              <a:rPr lang="tr-TR" dirty="0"/>
              <a:t>Öğrenme yaşantılarının seçimi ve </a:t>
            </a:r>
            <a:r>
              <a:rPr lang="tr-TR" dirty="0" smtClean="0"/>
              <a:t>düzenlenmesi</a:t>
            </a:r>
            <a:endParaRPr lang="tr-TR" dirty="0"/>
          </a:p>
          <a:p>
            <a:pPr marL="624078" indent="-514350">
              <a:buFont typeface="+mj-lt"/>
              <a:buAutoNum type="arabicPeriod"/>
            </a:pPr>
            <a:r>
              <a:rPr lang="tr-TR" dirty="0"/>
              <a:t>Neyin nasıl değerlendirileceğinin </a:t>
            </a:r>
            <a:r>
              <a:rPr lang="tr-TR" dirty="0" smtClean="0"/>
              <a:t>belirlenmesi</a:t>
            </a:r>
            <a:endParaRPr lang="tr-TR" dirty="0"/>
          </a:p>
          <a:p>
            <a:pPr marL="624078" indent="-514350">
              <a:buFont typeface="+mj-lt"/>
              <a:buAutoNum type="arabicPeriod"/>
            </a:pPr>
            <a:r>
              <a:rPr lang="tr-TR" dirty="0"/>
              <a:t>Program ögelerinin sırası ve ilişkilerinin kontrolü</a:t>
            </a:r>
          </a:p>
        </p:txBody>
      </p:sp>
    </p:spTree>
    <p:extLst>
      <p:ext uri="{BB962C8B-B14F-4D97-AF65-F5344CB8AC3E}">
        <p14:creationId xmlns:p14="http://schemas.microsoft.com/office/powerpoint/2010/main" val="183078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İhtiyaçların belirlenmesi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Program tasarımcıları </a:t>
            </a:r>
            <a:r>
              <a:rPr lang="tr-TR" dirty="0"/>
              <a:t>sürece </a:t>
            </a:r>
            <a:r>
              <a:rPr lang="tr-TR" dirty="0" smtClean="0"/>
              <a:t>ihtiyaçları </a:t>
            </a:r>
            <a:r>
              <a:rPr lang="tr-TR" dirty="0"/>
              <a:t>tespit </a:t>
            </a:r>
            <a:r>
              <a:rPr lang="tr-TR" dirty="0" smtClean="0"/>
              <a:t>ederek başlar.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Amaçların belirlenmesi ve sınıflandırılması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algn="just"/>
            <a:r>
              <a:rPr lang="tr-TR" dirty="0" smtClean="0"/>
              <a:t>İhtiyaçların </a:t>
            </a:r>
            <a:r>
              <a:rPr lang="tr-TR" dirty="0"/>
              <a:t>tespitinden sonra </a:t>
            </a:r>
            <a:r>
              <a:rPr lang="tr-TR" dirty="0" smtClean="0"/>
              <a:t>amaçlar ifade edilir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İçeriğin seçimi ve düzenlenmesi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Belirlenen </a:t>
            </a:r>
            <a:r>
              <a:rPr lang="tr-TR" dirty="0"/>
              <a:t>amaçlar, içeriğin seçilmesinde yol </a:t>
            </a:r>
            <a:r>
              <a:rPr lang="tr-TR" dirty="0" smtClean="0"/>
              <a:t>göstericidir. </a:t>
            </a:r>
          </a:p>
          <a:p>
            <a:pPr algn="just"/>
            <a:r>
              <a:rPr lang="tr-TR" dirty="0"/>
              <a:t>Seçilen içerik çocukların olgunluğuna, yetenek ve ilgilerine göre düzenlenmelidir.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660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Öğrenme yaşantılarının seçimi ve düzenlenmesi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İçerik çocuklara yönelik olmalıdır ve çocuklar içerikle etkileşimde bulunmalıdır.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4558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Neyin nasıl değerlendirileceğinin </a:t>
            </a:r>
            <a:r>
              <a:rPr lang="tr-TR" dirty="0" smtClean="0"/>
              <a:t>belirlenmesi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Taba içeriğe uygun öğrenme etkinlikleri ve </a:t>
            </a:r>
            <a:r>
              <a:rPr lang="tr-TR" dirty="0" smtClean="0"/>
              <a:t>bunların düzenlenmesi </a:t>
            </a:r>
            <a:r>
              <a:rPr lang="tr-TR" dirty="0"/>
              <a:t>gereğini savunur.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1719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Program ögelerinin sırası ve ilişkilerinin </a:t>
            </a:r>
            <a:r>
              <a:rPr lang="tr-TR" dirty="0" smtClean="0"/>
              <a:t>kontrolü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Belirlenen </a:t>
            </a:r>
            <a:r>
              <a:rPr lang="tr-TR" dirty="0"/>
              <a:t>amaçların ne oranda </a:t>
            </a:r>
            <a:r>
              <a:rPr lang="tr-TR" dirty="0" smtClean="0"/>
              <a:t>gerçekleştiği tespit edilmek zorundadır.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444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Usta, İ. (2016). Program Geliştirme, Çocuk Gelişiminde Program içinde. Anadolu Üniversitesi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Erişen, Y. (1998). Program geliştirme modelleri üzerine bir inceleme. </a:t>
            </a:r>
            <a:r>
              <a:rPr lang="tr-TR" i="1" dirty="0"/>
              <a:t>Kuram ve Uygulamada Eğitim Yönetimi</a:t>
            </a:r>
            <a:r>
              <a:rPr lang="tr-TR" dirty="0"/>
              <a:t>, </a:t>
            </a:r>
            <a:r>
              <a:rPr lang="tr-TR" i="1" dirty="0"/>
              <a:t>13</a:t>
            </a:r>
            <a:r>
              <a:rPr lang="tr-TR" dirty="0"/>
              <a:t>(13), 79-97.</a:t>
            </a:r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</TotalTime>
  <Words>166</Words>
  <Application>Microsoft Office PowerPoint</Application>
  <PresentationFormat>Ekran Gösterisi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Kentsel</vt:lpstr>
      <vt:lpstr>Gelişimsel destek programlarının süreçleri/aşamaları</vt:lpstr>
      <vt:lpstr>Taba Modeli</vt:lpstr>
      <vt:lpstr>İhtiyaçların belirlenmesi </vt:lpstr>
      <vt:lpstr>Amaçların belirlenmesi ve sınıflandırılması </vt:lpstr>
      <vt:lpstr>İçeriğin seçimi ve düzenlenmesi </vt:lpstr>
      <vt:lpstr>Öğrenme yaşantılarının seçimi ve düzenlenmesi </vt:lpstr>
      <vt:lpstr>Neyin nasıl değerlendirileceğinin belirlenmesi</vt:lpstr>
      <vt:lpstr>Program ögelerinin sırası ve ilişkilerinin kontrolü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8</cp:revision>
  <dcterms:created xsi:type="dcterms:W3CDTF">2021-04-19T23:02:55Z</dcterms:created>
  <dcterms:modified xsi:type="dcterms:W3CDTF">2021-04-20T10:14:40Z</dcterms:modified>
</cp:coreProperties>
</file>