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2" r:id="rId5"/>
    <p:sldId id="264" r:id="rId6"/>
    <p:sldId id="258" r:id="rId7"/>
    <p:sldId id="265" r:id="rId8"/>
    <p:sldId id="259" r:id="rId9"/>
    <p:sldId id="260" r:id="rId10"/>
    <p:sldId id="261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TOPLUMSAL BİR BİLİM OLARAK SOSYOLOJİ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84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DOĞAN, İsmail, Sosyoloji Kavramlar ve Sorunlar, Ankara, Pegem Akademi Yayınları, 14. Basım 2016, S.  17- 60 </a:t>
            </a:r>
            <a:endParaRPr lang="tr-TR" dirty="0" smtClean="0"/>
          </a:p>
          <a:p>
            <a:r>
              <a:rPr lang="tr-TR" smtClean="0"/>
              <a:t>GİDDENS, </a:t>
            </a:r>
            <a:r>
              <a:rPr lang="tr-TR" dirty="0"/>
              <a:t>Anthony, Sosyoloji, Ankara, Yayına hazırlayanlar: H. Özel-C. Güzel, 2000, s. 2-15</a:t>
            </a:r>
          </a:p>
        </p:txBody>
      </p:sp>
    </p:spTree>
    <p:extLst>
      <p:ext uri="{BB962C8B-B14F-4D97-AF65-F5344CB8AC3E}">
        <p14:creationId xmlns:p14="http://schemas.microsoft.com/office/powerpoint/2010/main" val="1901205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TOPLUMSAL BİR BİLİM OLARAK </a:t>
            </a:r>
            <a:r>
              <a:rPr lang="tr-TR" b="1" dirty="0" smtClean="0"/>
              <a:t>SOSYOLOJİ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 smtClean="0"/>
              <a:t>Sosyoloji </a:t>
            </a:r>
            <a:r>
              <a:rPr lang="tr-TR" dirty="0"/>
              <a:t>nedir: Konu, alan ve sınırlıkları</a:t>
            </a:r>
          </a:p>
          <a:p>
            <a:pPr lvl="1"/>
            <a:r>
              <a:rPr lang="tr-TR" dirty="0" smtClean="0"/>
              <a:t>Sosyolojinin Bir Alt Uzmanlık Alanı Olarak Sağlık Sosyoloji</a:t>
            </a:r>
          </a:p>
          <a:p>
            <a:pPr lvl="1"/>
            <a:r>
              <a:rPr lang="tr-TR" dirty="0" smtClean="0"/>
              <a:t>Sağlık Sosyolojisinin Temel Sorunları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3061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Sosyoloji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Konu ve problem alanı sebebiyle sosyoloji sosyal (toplumsal) bilimler kategorisinde yer alır.</a:t>
            </a:r>
          </a:p>
          <a:p>
            <a:r>
              <a:rPr lang="tr-TR" dirty="0"/>
              <a:t>Toplumsal bilimlerin konusu insandır.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2201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Sosyoloji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Bilim </a:t>
            </a:r>
            <a:r>
              <a:rPr lang="tr-TR" dirty="0"/>
              <a:t>olarak sosyolojinin </a:t>
            </a:r>
            <a:r>
              <a:rPr lang="tr-TR" dirty="0" err="1"/>
              <a:t>18.yy’dan</a:t>
            </a:r>
            <a:r>
              <a:rPr lang="tr-TR" dirty="0"/>
              <a:t> başlayan kısa geçmişin </a:t>
            </a:r>
            <a:r>
              <a:rPr lang="tr-TR" dirty="0" smtClean="0"/>
              <a:t>yanı sıra, toplumsal </a:t>
            </a:r>
            <a:r>
              <a:rPr lang="tr-TR" dirty="0"/>
              <a:t>sorunların daha gerilerine giden</a:t>
            </a:r>
            <a:r>
              <a:rPr lang="tr-TR" dirty="0" smtClean="0"/>
              <a:t>, bu </a:t>
            </a:r>
            <a:r>
              <a:rPr lang="tr-TR" dirty="0"/>
              <a:t>nedenle de tarihi açıdan da uzun bir geçmişe sahip </a:t>
            </a:r>
            <a:r>
              <a:rPr lang="tr-TR" dirty="0" smtClean="0"/>
              <a:t>olduğu </a:t>
            </a:r>
            <a:r>
              <a:rPr lang="tr-TR" dirty="0"/>
              <a:t>söylenebilir.</a:t>
            </a:r>
          </a:p>
        </p:txBody>
      </p:sp>
    </p:spTree>
    <p:extLst>
      <p:ext uri="{BB962C8B-B14F-4D97-AF65-F5344CB8AC3E}">
        <p14:creationId xmlns:p14="http://schemas.microsoft.com/office/powerpoint/2010/main" val="597964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Sosyoloji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İnsanların ortak yaşamı ve katılımlarıyla ortaya çıkan toplumu, toplum hayatını ve toplumsal yapıyı; bu yapıda meydana gelen değişmeleri bilimsel yöntemin kendine özgü teknikleriyle inceleyen sosyal bir bilim dalıdır.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4124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/>
            <a:r>
              <a:rPr lang="tr-TR" sz="3200" b="1" dirty="0" smtClean="0"/>
              <a:t>Sosyoloji nedir: Konu, alan ve sınırlıkları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tr-TR" dirty="0" smtClean="0"/>
          </a:p>
          <a:p>
            <a:r>
              <a:rPr lang="tr-TR" dirty="0" err="1"/>
              <a:t>Tanım:’’Toplum</a:t>
            </a:r>
            <a:r>
              <a:rPr lang="tr-TR" dirty="0"/>
              <a:t> ve ‘’bilimi’’ yan yana getiren bu bileşim Fransızca kullanımında olduğu gibi toplum bilim ya da tolumun bilimi anlamlarına denk düşer.</a:t>
            </a:r>
          </a:p>
          <a:p>
            <a:r>
              <a:rPr lang="tr-TR" dirty="0"/>
              <a:t>Sosyoloji sosyal olayların bilimidir.</a:t>
            </a:r>
          </a:p>
          <a:p>
            <a:r>
              <a:rPr lang="tr-TR" dirty="0"/>
              <a:t>Sosyoloji ile uğraşanlara ‘’sosyolog’’ denir.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4842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TOPLUMSAL BİR BİLİM OLARAK </a:t>
            </a:r>
            <a:r>
              <a:rPr lang="tr-TR" b="1" dirty="0" smtClean="0"/>
              <a:t>SOSYOLOJİ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88840"/>
            <a:ext cx="8003232" cy="4176464"/>
          </a:xfrm>
        </p:spPr>
        <p:txBody>
          <a:bodyPr/>
          <a:lstStyle/>
          <a:p>
            <a:pPr marL="457200" lvl="1" indent="0">
              <a:buNone/>
            </a:pPr>
            <a:endParaRPr lang="tr-TR" dirty="0" smtClean="0"/>
          </a:p>
          <a:p>
            <a:pPr marL="57150" indent="0" algn="just">
              <a:buNone/>
            </a:pPr>
            <a:r>
              <a:rPr lang="tr-TR" dirty="0" smtClean="0"/>
              <a:t>Konu ve problem alanı sebebiyle sosyoloji sosyal (toplumsal) bilimler kategorisinde yer alır. Dolayısıyla toplumsal bilimlerin ortaya çıkıp gelişmesiyle ilgili öyküye bağlı bir gelişim serüvenine sahiptir.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1056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b="1" dirty="0" smtClean="0"/>
              <a:t>Sosyolojinin </a:t>
            </a:r>
            <a:r>
              <a:rPr lang="tr-TR" b="1" dirty="0"/>
              <a:t>Bir Alt </a:t>
            </a:r>
            <a:r>
              <a:rPr lang="tr-TR" b="1" dirty="0" smtClean="0"/>
              <a:t>Uzmanlık</a:t>
            </a:r>
          </a:p>
          <a:p>
            <a:pPr marL="0" indent="0" algn="ctr">
              <a:buNone/>
            </a:pPr>
            <a:r>
              <a:rPr lang="tr-TR" b="1" dirty="0" smtClean="0"/>
              <a:t> </a:t>
            </a:r>
            <a:r>
              <a:rPr lang="tr-TR" b="1" dirty="0"/>
              <a:t>Alanı Olarak Sağlık </a:t>
            </a:r>
            <a:r>
              <a:rPr lang="tr-TR" b="1" dirty="0" smtClean="0"/>
              <a:t>Sosyoloji</a:t>
            </a:r>
          </a:p>
          <a:p>
            <a:pPr marL="0" indent="0" algn="ctr">
              <a:buNone/>
            </a:pPr>
            <a:endParaRPr lang="tr-TR" b="1" dirty="0"/>
          </a:p>
          <a:p>
            <a:pPr marL="0" indent="0" algn="just">
              <a:buNone/>
            </a:pPr>
            <a:r>
              <a:rPr lang="tr-TR" dirty="0"/>
              <a:t>S</a:t>
            </a:r>
            <a:r>
              <a:rPr lang="tr-TR" dirty="0" smtClean="0"/>
              <a:t>ağlık </a:t>
            </a:r>
            <a:r>
              <a:rPr lang="tr-TR" dirty="0"/>
              <a:t>sosyolojisi </a:t>
            </a:r>
            <a:r>
              <a:rPr lang="tr-TR" dirty="0" smtClean="0"/>
              <a:t>sağlık </a:t>
            </a:r>
            <a:r>
              <a:rPr lang="tr-TR" dirty="0"/>
              <a:t>sorunlarına </a:t>
            </a:r>
            <a:r>
              <a:rPr lang="tr-TR" dirty="0" smtClean="0"/>
              <a:t>çok </a:t>
            </a:r>
            <a:r>
              <a:rPr lang="tr-TR" dirty="0"/>
              <a:t>nedenli bakma alışkanlığı kazandıracaktır.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Sosyolojik </a:t>
            </a:r>
            <a:r>
              <a:rPr lang="tr-TR" dirty="0"/>
              <a:t>bakışın çok nedenli yöntemi sağlık sorunlarının tek nedenli açıklanmasını aşmak suretiyle </a:t>
            </a:r>
            <a:r>
              <a:rPr lang="tr-TR" dirty="0" smtClean="0"/>
              <a:t>mesleği </a:t>
            </a:r>
            <a:r>
              <a:rPr lang="tr-TR" dirty="0"/>
              <a:t>sağlık olanlara olay ve olguların ardındaki gerçekleri bulma noktasında nesnel bir yaklaşım kazandırmış olacaktır.</a:t>
            </a:r>
          </a:p>
          <a:p>
            <a:pPr marL="0" indent="0" algn="ctr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3810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b="1" dirty="0" smtClean="0"/>
              <a:t>Sağlık </a:t>
            </a:r>
            <a:r>
              <a:rPr lang="tr-TR" b="1" dirty="0"/>
              <a:t>Sosyolojisinin Temel Sorunları</a:t>
            </a:r>
          </a:p>
        </p:txBody>
      </p:sp>
    </p:spTree>
    <p:extLst>
      <p:ext uri="{BB962C8B-B14F-4D97-AF65-F5344CB8AC3E}">
        <p14:creationId xmlns:p14="http://schemas.microsoft.com/office/powerpoint/2010/main" val="13737056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292</Words>
  <Application>Microsoft Office PowerPoint</Application>
  <PresentationFormat>Ekran Gösterisi (4:3)</PresentationFormat>
  <Paragraphs>37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Ofis Teması</vt:lpstr>
      <vt:lpstr>TOPLUMSAL BİR BİLİM OLARAK SOSYOLOJİ </vt:lpstr>
      <vt:lpstr>TOPLUMSAL BİR BİLİM OLARAK SOSYOLOJİ</vt:lpstr>
      <vt:lpstr>Sosyoloji</vt:lpstr>
      <vt:lpstr>Sosyoloji</vt:lpstr>
      <vt:lpstr>Sosyoloji</vt:lpstr>
      <vt:lpstr>Sosyoloji nedir: Konu, alan ve sınırlıkları</vt:lpstr>
      <vt:lpstr>TOPLUMSAL BİR BİLİM OLARAK SOSYOLOJİ</vt:lpstr>
      <vt:lpstr>  </vt:lpstr>
      <vt:lpstr>  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TOPLUMSAL BİR BİLİM OLARAK SOSYOLOJİ </dc:title>
  <dc:creator>xx</dc:creator>
  <cp:lastModifiedBy>ronaldinho424</cp:lastModifiedBy>
  <cp:revision>15</cp:revision>
  <dcterms:created xsi:type="dcterms:W3CDTF">2020-01-08T19:41:50Z</dcterms:created>
  <dcterms:modified xsi:type="dcterms:W3CDTF">2020-01-10T11:09:24Z</dcterms:modified>
</cp:coreProperties>
</file>