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0CC-23A3-45F3-B3F6-4C0B1BB303D2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8A9D-3FDA-439A-AF3B-A1D536915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28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0CC-23A3-45F3-B3F6-4C0B1BB303D2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8A9D-3FDA-439A-AF3B-A1D536915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6846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0CC-23A3-45F3-B3F6-4C0B1BB303D2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8A9D-3FDA-439A-AF3B-A1D536915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8322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0CC-23A3-45F3-B3F6-4C0B1BB303D2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8A9D-3FDA-439A-AF3B-A1D536915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13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0CC-23A3-45F3-B3F6-4C0B1BB303D2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8A9D-3FDA-439A-AF3B-A1D536915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47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0CC-23A3-45F3-B3F6-4C0B1BB303D2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8A9D-3FDA-439A-AF3B-A1D536915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781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0CC-23A3-45F3-B3F6-4C0B1BB303D2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8A9D-3FDA-439A-AF3B-A1D536915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33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0CC-23A3-45F3-B3F6-4C0B1BB303D2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8A9D-3FDA-439A-AF3B-A1D536915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6713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0CC-23A3-45F3-B3F6-4C0B1BB303D2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8A9D-3FDA-439A-AF3B-A1D536915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539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0CC-23A3-45F3-B3F6-4C0B1BB303D2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8A9D-3FDA-439A-AF3B-A1D536915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2072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0CC-23A3-45F3-B3F6-4C0B1BB303D2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88A9D-3FDA-439A-AF3B-A1D536915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60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C40CC-23A3-45F3-B3F6-4C0B1BB303D2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88A9D-3FDA-439A-AF3B-A1D5369155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5840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Kalite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342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</p:spPr>
        <p:txBody>
          <a:bodyPr>
            <a:noAutofit/>
          </a:bodyPr>
          <a:lstStyle/>
          <a:p>
            <a:r>
              <a:rPr lang="tr-TR" sz="1800" b="1" dirty="0" smtClean="0"/>
              <a:t>KALİTE KONTROL YÖNTEMİ OLARAK TOPLAM KALİTE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İşletmelerde mükemmelleşme temel alınarak, sürekli gelişme ile, </a:t>
            </a:r>
            <a:endParaRPr lang="tr-TR" dirty="0"/>
          </a:p>
          <a:p>
            <a:r>
              <a:rPr lang="tr-TR" dirty="0" smtClean="0"/>
              <a:t>İşveren, çalışan, müşteri ve toplumun ortak çıkarlarında buluşarak, iç ve dış müşteri tatmini sağlamaktır.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2932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Ekip ruhu ve takım çalışması ile sürekli iyileşme sağlanmasıdır</a:t>
            </a:r>
          </a:p>
          <a:p>
            <a:r>
              <a:rPr lang="tr-TR" dirty="0" smtClean="0"/>
              <a:t>Çalışanların bilgilendirilmesi ve yetkilendirilmesini gerektirir.</a:t>
            </a:r>
          </a:p>
          <a:p>
            <a:r>
              <a:rPr lang="tr-TR" dirty="0"/>
              <a:t>E</a:t>
            </a:r>
            <a:r>
              <a:rPr lang="tr-TR" dirty="0" smtClean="0"/>
              <a:t>n iyiye ulaşmayı amaçlayan bir sistemdir.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3569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Hizmetin tümünü kapsar</a:t>
            </a:r>
          </a:p>
          <a:p>
            <a:r>
              <a:rPr lang="tr-TR" dirty="0" smtClean="0"/>
              <a:t>Tüm çalışanları kapsar</a:t>
            </a:r>
          </a:p>
          <a:p>
            <a:r>
              <a:rPr lang="tr-TR" dirty="0" smtClean="0"/>
              <a:t>Ürün ve hizmetlerin tümünü kapsar</a:t>
            </a:r>
          </a:p>
          <a:p>
            <a:r>
              <a:rPr lang="tr-TR" dirty="0" smtClean="0"/>
              <a:t>Müşteri memnuniyetini </a:t>
            </a:r>
            <a:r>
              <a:rPr lang="tr-TR" dirty="0"/>
              <a:t>g</a:t>
            </a:r>
            <a:r>
              <a:rPr lang="tr-TR" dirty="0" smtClean="0"/>
              <a:t>erektirir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0758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Yapılan işlerin tüm yönlerini ile ilgilenir</a:t>
            </a:r>
          </a:p>
          <a:p>
            <a:r>
              <a:rPr lang="tr-TR" dirty="0" smtClean="0"/>
              <a:t>Müşteri beklentilerine önem verir</a:t>
            </a:r>
          </a:p>
          <a:p>
            <a:r>
              <a:rPr lang="tr-TR" dirty="0" smtClean="0"/>
              <a:t>Müşteri ihtiyaçları ön plandadır</a:t>
            </a:r>
          </a:p>
          <a:p>
            <a:r>
              <a:rPr lang="tr-TR" dirty="0" smtClean="0"/>
              <a:t>Yönetim çalışanlara her alanda liderlik yapar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0364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Çalışanlara iyi bir örnek model olmayı gerektirir.</a:t>
            </a:r>
          </a:p>
          <a:p>
            <a:r>
              <a:rPr lang="tr-TR" dirty="0" smtClean="0"/>
              <a:t>Süreç herkesin kendi yaptığı işin kalitesinden sorumlu olmasını gerektir. </a:t>
            </a:r>
          </a:p>
          <a:p>
            <a:r>
              <a:rPr lang="tr-TR" dirty="0" smtClean="0"/>
              <a:t>Üretim aşamasında bir önceki işten kendisine, kendisinin de bir sonraki çalışana hatasız iş teslim etmesi ilkesine dayanır.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7936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Kalite, </a:t>
            </a:r>
            <a:r>
              <a:rPr lang="tr-TR" dirty="0" err="1" smtClean="0"/>
              <a:t>sağlamlılık</a:t>
            </a:r>
            <a:r>
              <a:rPr lang="tr-TR" dirty="0" smtClean="0"/>
              <a:t> değildir</a:t>
            </a:r>
          </a:p>
          <a:p>
            <a:r>
              <a:rPr lang="tr-TR" dirty="0" smtClean="0"/>
              <a:t>Bir nevi her çalışan birbirini denetlemektedir</a:t>
            </a:r>
          </a:p>
          <a:p>
            <a:r>
              <a:rPr lang="tr-TR" dirty="0" smtClean="0"/>
              <a:t>Kalite sürecinin sorunsuz geçmesi sağlanmaktadır.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3122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Yıllar içinde büyük değişime uğramıştır</a:t>
            </a:r>
          </a:p>
          <a:p>
            <a:r>
              <a:rPr lang="tr-TR" dirty="0" smtClean="0"/>
              <a:t>İnsan odaklı bir yaklaşımdır</a:t>
            </a:r>
          </a:p>
          <a:p>
            <a:r>
              <a:rPr lang="tr-TR" dirty="0" smtClean="0"/>
              <a:t>Güven inşa eder</a:t>
            </a:r>
          </a:p>
          <a:p>
            <a:r>
              <a:rPr lang="tr-TR" dirty="0" smtClean="0"/>
              <a:t>Müşteri memnuniyeti ile sonuçlanır, eğer doru ve etkin bir </a:t>
            </a:r>
            <a:r>
              <a:rPr lang="tr-TR" smtClean="0"/>
              <a:t>şekilde uygulanırsa.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39794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168</Words>
  <Application>Microsoft Office PowerPoint</Application>
  <PresentationFormat>Ekran Gösterisi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Kalite </vt:lpstr>
      <vt:lpstr>KALİTE KONTROL YÖNTEMİ OLARAK TOPLAM KALİTE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11</cp:revision>
  <dcterms:created xsi:type="dcterms:W3CDTF">2020-03-13T10:25:27Z</dcterms:created>
  <dcterms:modified xsi:type="dcterms:W3CDTF">2020-03-13T10:39:24Z</dcterms:modified>
</cp:coreProperties>
</file>