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606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66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29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72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713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15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7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89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53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45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5B312-3AD4-4BBF-B687-8A39BA0DD81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96AA6-DE21-4668-A2E6-CB54E23648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65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Mirza </a:t>
            </a:r>
            <a:r>
              <a:rPr lang="tr-TR" dirty="0" err="1" smtClean="0"/>
              <a:t>Esedullah</a:t>
            </a:r>
            <a:r>
              <a:rPr lang="tr-TR" dirty="0" smtClean="0"/>
              <a:t> Han </a:t>
            </a:r>
            <a:r>
              <a:rPr lang="tr-TR" dirty="0" err="1" smtClean="0"/>
              <a:t>Galib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693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جوں غنچہ و گل آفت فال نظر نہ پوچھ </a:t>
            </a:r>
            <a:br>
              <a:rPr lang="ur-PK" dirty="0" smtClean="0"/>
            </a:br>
            <a:r>
              <a:rPr lang="ur-PK" dirty="0" smtClean="0"/>
              <a:t>پیکاں سے تیرے جلوۂ زخم آشکار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دیکھی وفاۓ فرصت رنج و نشاط دہر </a:t>
            </a:r>
            <a:br>
              <a:rPr lang="ur-PK" dirty="0" smtClean="0"/>
            </a:br>
            <a:r>
              <a:rPr lang="ur-PK" dirty="0" smtClean="0"/>
              <a:t>خمیازہ یک درازی عمر خمار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صبح قیامت ایک دم گرگ تھی اسدؔ </a:t>
            </a:r>
            <a:br>
              <a:rPr lang="ur-PK" dirty="0" smtClean="0"/>
            </a:br>
            <a:r>
              <a:rPr lang="ur-PK" dirty="0" smtClean="0"/>
              <a:t>جس دشت میں وہ شوخ دو عالم شکار تھا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991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یہ نہ تھی ہماری قسمت کہ وصال یار ہوتا</a:t>
            </a:r>
          </a:p>
          <a:p>
            <a:r>
              <a:rPr lang="ur-PK" dirty="0" smtClean="0"/>
              <a:t>یہ نہ تھی ہماری قسمت کہ وصال یار ہوتا </a:t>
            </a:r>
            <a:br>
              <a:rPr lang="ur-PK" dirty="0" smtClean="0"/>
            </a:br>
            <a:r>
              <a:rPr lang="ur-PK" dirty="0" smtClean="0"/>
              <a:t>اگر اور جیتے رہتے یہی انتظار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ترے وعدے پر جیے ہم تو یہ جان جھوٹ جانا </a:t>
            </a:r>
            <a:br>
              <a:rPr lang="ur-PK" dirty="0" smtClean="0"/>
            </a:br>
            <a:r>
              <a:rPr lang="ur-PK" dirty="0" smtClean="0"/>
              <a:t>کہ خوشی سے مر نہ جاتے اگر اعتبار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تری نازکی سے جانا کہ بندھا تھا عہد بودا </a:t>
            </a:r>
            <a:br>
              <a:rPr lang="ur-PK" dirty="0" smtClean="0"/>
            </a:br>
            <a:r>
              <a:rPr lang="ur-PK" dirty="0" smtClean="0"/>
              <a:t>کبھی تو نہ توڑ سکتا اگر استوار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میرے دل سے پوچھے ترے تیر نیم کش کو </a:t>
            </a:r>
            <a:br>
              <a:rPr lang="ur-PK" dirty="0" smtClean="0"/>
            </a:br>
            <a:r>
              <a:rPr lang="ur-PK" dirty="0" smtClean="0"/>
              <a:t>یہ خلش کہاں سے ہوتی جو جگر کے پار ہوتا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684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کہاں کی دوستی ہے کہ بنے ہیں دوست ناصح </a:t>
            </a:r>
            <a:br>
              <a:rPr lang="ur-PK" dirty="0" smtClean="0"/>
            </a:br>
            <a:r>
              <a:rPr lang="ur-PK" dirty="0" smtClean="0"/>
              <a:t>کوئی چارہ ساز ہوتا کوئی غم گسار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رگ سنگ سے ٹپکتا وہ لہو کہ پھر نہ تھمتا </a:t>
            </a:r>
            <a:br>
              <a:rPr lang="ur-PK" dirty="0" smtClean="0"/>
            </a:br>
            <a:r>
              <a:rPr lang="ur-PK" dirty="0" smtClean="0"/>
              <a:t>جسے غم سمجھ رہے ہو یہ اگر شرار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غم اگرچہ جاں گسل ہے پہ کہاں بچیں کہ دل ہے </a:t>
            </a:r>
            <a:br>
              <a:rPr lang="ur-PK" dirty="0" smtClean="0"/>
            </a:br>
            <a:r>
              <a:rPr lang="ur-PK" dirty="0" smtClean="0"/>
              <a:t>غم عشق گر نہ ہوتا غم روزگار ہوتا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5998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کہوں کس سے میں کہ کیا ہے شب غم بری بلا ہے </a:t>
            </a:r>
            <a:br>
              <a:rPr lang="ur-PK" dirty="0" smtClean="0"/>
            </a:br>
            <a:r>
              <a:rPr lang="ur-PK" dirty="0" smtClean="0"/>
              <a:t>مجھے کیا برا تھا مرنا اگر ایک بار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ہوئے مر کے ہم جو رسوا ہوئے کیوں نہ غرق دریا </a:t>
            </a:r>
            <a:br>
              <a:rPr lang="ur-PK" dirty="0" smtClean="0"/>
            </a:br>
            <a:r>
              <a:rPr lang="ur-PK" dirty="0" smtClean="0"/>
              <a:t>نہ کبھی جنازہ اٹھتا نہ کہیں مزار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اسے کون دیکھ سکتا کہ یگانہ ہے وہ یکتا </a:t>
            </a:r>
            <a:br>
              <a:rPr lang="ur-PK" dirty="0" smtClean="0"/>
            </a:br>
            <a:r>
              <a:rPr lang="ur-PK" dirty="0" smtClean="0"/>
              <a:t>جو دوئی کی بو بھی ہوتی تو کہیں دو چار ہوتا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مسائل تصوف یہ ترا بیان غالبؔ </a:t>
            </a:r>
            <a:br>
              <a:rPr lang="ur-PK" dirty="0" smtClean="0"/>
            </a:br>
            <a:r>
              <a:rPr lang="ur-PK" dirty="0" smtClean="0"/>
              <a:t>تجھے ہم ولی سمجھتے جو نہ بادہ خوار ہوتا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426499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ہزاروں خواہشیں ایسی کہ ہر خواہش پہ دم نکلے</a:t>
            </a:r>
          </a:p>
          <a:p>
            <a:r>
              <a:rPr lang="ur-PK" dirty="0" smtClean="0"/>
              <a:t>ہزاروں خواہشیں ایسی کہ ہر خواہش پہ دم نکلے </a:t>
            </a:r>
            <a:br>
              <a:rPr lang="ur-PK" dirty="0" smtClean="0"/>
            </a:br>
            <a:r>
              <a:rPr lang="ur-PK" dirty="0" smtClean="0"/>
              <a:t>بہت نکلے مرے ارمان لیکن پھر بھی کم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ڈرے کیوں میرا قاتل کیا رہے گا اس کی گردن پر </a:t>
            </a:r>
            <a:br>
              <a:rPr lang="ur-PK" dirty="0" smtClean="0"/>
            </a:br>
            <a:r>
              <a:rPr lang="ur-PK" dirty="0" smtClean="0"/>
              <a:t>وہ خوں جو چشم تر سے عمر بھر یوں دم بدم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نکلنا خلد سے آدم کا سنتے آئے ہیں لیکن </a:t>
            </a:r>
            <a:br>
              <a:rPr lang="ur-PK" dirty="0" smtClean="0"/>
            </a:br>
            <a:r>
              <a:rPr lang="ur-PK" dirty="0" smtClean="0"/>
              <a:t>بہت بے آبرو ہو کر ترے کوچے سے ہم نکلے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48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بھرم کھل جائے ظالم تیرے قامت کی درازی کا </a:t>
            </a:r>
            <a:br>
              <a:rPr lang="ur-PK" dirty="0" smtClean="0"/>
            </a:br>
            <a:r>
              <a:rPr lang="ur-PK" dirty="0" smtClean="0"/>
              <a:t>اگر اس طرۂ پر پیچ و خم کا پیچ و خم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مگر لکھوائے کوئی اس کو خط تو ہم سے لکھوائے </a:t>
            </a:r>
            <a:br>
              <a:rPr lang="ur-PK" dirty="0" smtClean="0"/>
            </a:br>
            <a:r>
              <a:rPr lang="ur-PK" dirty="0" smtClean="0"/>
              <a:t>ہوئی صبح اور گھر سے کان پر رکھ کر قلم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ہوئی اس دور میں منسوب مجھ سے بادہ آشامی </a:t>
            </a:r>
            <a:br>
              <a:rPr lang="ur-PK" dirty="0" smtClean="0"/>
            </a:br>
            <a:r>
              <a:rPr lang="ur-PK" dirty="0" smtClean="0"/>
              <a:t>پھر آیا وہ زمانہ جو جہاں میں جام جم نکلے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8293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ہوئی جن سے توقع خستگی کی داد پانے کی </a:t>
            </a:r>
            <a:br>
              <a:rPr lang="ur-PK" dirty="0" smtClean="0"/>
            </a:br>
            <a:r>
              <a:rPr lang="ur-PK" dirty="0" smtClean="0"/>
              <a:t>وہ ہم سے بھی زیادہ خستۂ تیغ ستم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محبت میں نہیں ہے فرق جینے اور مرنے کا </a:t>
            </a:r>
            <a:br>
              <a:rPr lang="ur-PK" dirty="0" smtClean="0"/>
            </a:br>
            <a:r>
              <a:rPr lang="ur-PK" dirty="0" smtClean="0"/>
              <a:t>اسی کو دیکھ کر جیتے ہیں جس کافر پہ دم نکلے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کہاں مے خانہ کا دروازہ غالبؔ اور کہاں واعظ </a:t>
            </a:r>
            <a:br>
              <a:rPr lang="ur-PK" dirty="0" smtClean="0"/>
            </a:br>
            <a:r>
              <a:rPr lang="ur-PK" dirty="0" smtClean="0"/>
              <a:t>پر اتنا جانتے ہیں کل وہ جاتا تھا کہ ہم نکلے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789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ایک ایک قطرہ کا مجھے دینا پڑا حساب</a:t>
            </a:r>
          </a:p>
          <a:p>
            <a:r>
              <a:rPr lang="ur-PK" dirty="0" smtClean="0"/>
              <a:t>ایک ایک قطرہ کا مجھے دینا پڑا حساب </a:t>
            </a:r>
            <a:br>
              <a:rPr lang="ur-PK" dirty="0" smtClean="0"/>
            </a:br>
            <a:r>
              <a:rPr lang="ur-PK" dirty="0" smtClean="0"/>
              <a:t>خون جگر ودیعت مژگان یار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میں ہوں اور ماتم یک شہر آرزو </a:t>
            </a:r>
            <a:br>
              <a:rPr lang="ur-PK" dirty="0" smtClean="0"/>
            </a:br>
            <a:r>
              <a:rPr lang="ur-PK" dirty="0" smtClean="0"/>
              <a:t>توڑا جو تو نے آئنہ تمثال دار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گلیوں میں میری نعش کو کھینچے پھرو کہ میں </a:t>
            </a:r>
            <a:br>
              <a:rPr lang="ur-PK" dirty="0" smtClean="0"/>
            </a:br>
            <a:r>
              <a:rPr lang="ur-PK" dirty="0" smtClean="0"/>
              <a:t>جاں دادۂ ہوائے سر رہ گزار تھا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168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موج سراب دشت وفا کا نہ پوچھ حال </a:t>
            </a:r>
            <a:br>
              <a:rPr lang="ur-PK" dirty="0" smtClean="0"/>
            </a:br>
            <a:r>
              <a:rPr lang="ur-PK" dirty="0" smtClean="0"/>
              <a:t>ہر ذرہ مثل جوہر تیغ آب دار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کم جانتے تھے ہم بھی غم عشق کو پر اب </a:t>
            </a:r>
            <a:br>
              <a:rPr lang="ur-PK" dirty="0" smtClean="0"/>
            </a:br>
            <a:r>
              <a:rPr lang="ur-PK" dirty="0" smtClean="0"/>
              <a:t>دیکھا تو کم ہوے پہ غم روزگار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کا جنون دید تمنا شکار تھا </a:t>
            </a:r>
            <a:br>
              <a:rPr lang="ur-PK" dirty="0" smtClean="0"/>
            </a:br>
            <a:r>
              <a:rPr lang="ur-PK" dirty="0" smtClean="0"/>
              <a:t>آئینہ خانہ وادی جوہر غبار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کا خیال آئنۂ انتظار تھا </a:t>
            </a:r>
            <a:br>
              <a:rPr lang="ur-PK" dirty="0" smtClean="0"/>
            </a:br>
            <a:r>
              <a:rPr lang="ur-PK" dirty="0" smtClean="0"/>
              <a:t>ہر برگ گل کے پردے میں دل بے قرار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ur-PK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157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Geniş ekran</PresentationFormat>
  <Paragraphs>14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Hafta</dc:title>
  <dc:creator>USER</dc:creator>
  <cp:lastModifiedBy>USER</cp:lastModifiedBy>
  <cp:revision>2</cp:revision>
  <dcterms:created xsi:type="dcterms:W3CDTF">2020-05-03T20:18:28Z</dcterms:created>
  <dcterms:modified xsi:type="dcterms:W3CDTF">2020-05-03T20:18:50Z</dcterms:modified>
</cp:coreProperties>
</file>