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0328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4702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0051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6034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56005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57055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9303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7835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910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1958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8768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6805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475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7083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9665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4802F-B1B2-4DD4-92F8-0F2B9F3BC8CE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4455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4802F-B1B2-4DD4-92F8-0F2B9F3BC8CE}" type="datetimeFigureOut">
              <a:rPr lang="tr-TR" smtClean="0"/>
              <a:t>18.5.2020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A7D71F0-B109-4F82-A4B4-0DEBE68311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926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452C5D5-51CB-4F3D-96C1-5C5C3614CEA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Sosyal </a:t>
            </a:r>
            <a:r>
              <a:rPr lang="tr-TR" dirty="0" err="1"/>
              <a:t>Tabakalaşma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75FB161-7CF4-4748-8CCB-2BAB5C4E36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1192008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4F34EC-AAFC-4EE4-A285-E11BDD1B0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5392F45-4F6A-4EFC-8A64-D518B824E2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400" b="1" dirty="0"/>
          </a:p>
          <a:p>
            <a:r>
              <a:rPr lang="tr-TR" sz="5400" b="1" dirty="0"/>
              <a:t>Ara Sınav</a:t>
            </a:r>
          </a:p>
          <a:p>
            <a:r>
              <a:rPr lang="tr-TR" sz="2400" b="1" dirty="0"/>
              <a:t>Sınav tarihine kadar </a:t>
            </a:r>
            <a:r>
              <a:rPr lang="tr-TR" sz="2400" b="1"/>
              <a:t>işlenen konuları kapsayacaktır</a:t>
            </a:r>
            <a:r>
              <a:rPr lang="tr-TR" sz="24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98722983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</TotalTime>
  <Words>11</Words>
  <Application>Microsoft Office PowerPoint</Application>
  <PresentationFormat>Geniş ekran</PresentationFormat>
  <Paragraphs>4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Duman</vt:lpstr>
      <vt:lpstr>Sosyal Tabakalaşma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Tabakalaşma</dc:title>
  <dc:creator>Yavuz YAVUZ</dc:creator>
  <cp:lastModifiedBy>Mavis</cp:lastModifiedBy>
  <cp:revision>4</cp:revision>
  <dcterms:created xsi:type="dcterms:W3CDTF">2020-02-29T12:22:32Z</dcterms:created>
  <dcterms:modified xsi:type="dcterms:W3CDTF">2020-05-18T08:53:44Z</dcterms:modified>
</cp:coreProperties>
</file>