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4802F-B1B2-4DD4-92F8-0F2B9F3BC8CE}" type="datetimeFigureOut">
              <a:rPr lang="tr-TR" smtClean="0"/>
              <a:t>18.5.2020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9A7D71F0-B109-4F82-A4B4-0DEBE683118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303282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4802F-B1B2-4DD4-92F8-0F2B9F3BC8CE}" type="datetimeFigureOut">
              <a:rPr lang="tr-TR" smtClean="0"/>
              <a:t>18.5.2020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A7D71F0-B109-4F82-A4B4-0DEBE683118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747029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4802F-B1B2-4DD4-92F8-0F2B9F3BC8CE}" type="datetimeFigureOut">
              <a:rPr lang="tr-TR" smtClean="0"/>
              <a:t>18.5.2020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A7D71F0-B109-4F82-A4B4-0DEBE683118C}" type="slidenum">
              <a:rPr lang="tr-TR" smtClean="0"/>
              <a:t>‹#›</a:t>
            </a:fld>
            <a:endParaRPr lang="tr-T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800516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4802F-B1B2-4DD4-92F8-0F2B9F3BC8CE}" type="datetimeFigureOut">
              <a:rPr lang="tr-TR" smtClean="0"/>
              <a:t>18.5.2020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A7D71F0-B109-4F82-A4B4-0DEBE683118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176034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4802F-B1B2-4DD4-92F8-0F2B9F3BC8CE}" type="datetimeFigureOut">
              <a:rPr lang="tr-TR" smtClean="0"/>
              <a:t>18.5.2020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A7D71F0-B109-4F82-A4B4-0DEBE683118C}" type="slidenum">
              <a:rPr lang="tr-TR" smtClean="0"/>
              <a:t>‹#›</a:t>
            </a:fld>
            <a:endParaRPr lang="tr-T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956005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4802F-B1B2-4DD4-92F8-0F2B9F3BC8CE}" type="datetimeFigureOut">
              <a:rPr lang="tr-TR" smtClean="0"/>
              <a:t>18.5.2020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A7D71F0-B109-4F82-A4B4-0DEBE683118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8570558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4802F-B1B2-4DD4-92F8-0F2B9F3BC8CE}" type="datetimeFigureOut">
              <a:rPr lang="tr-TR" smtClean="0"/>
              <a:t>18.5.2020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D71F0-B109-4F82-A4B4-0DEBE683118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793038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4802F-B1B2-4DD4-92F8-0F2B9F3BC8CE}" type="datetimeFigureOut">
              <a:rPr lang="tr-TR" smtClean="0"/>
              <a:t>18.5.2020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D71F0-B109-4F82-A4B4-0DEBE683118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67835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4802F-B1B2-4DD4-92F8-0F2B9F3BC8CE}" type="datetimeFigureOut">
              <a:rPr lang="tr-TR" smtClean="0"/>
              <a:t>18.5.2020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D71F0-B109-4F82-A4B4-0DEBE683118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739102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4802F-B1B2-4DD4-92F8-0F2B9F3BC8CE}" type="datetimeFigureOut">
              <a:rPr lang="tr-TR" smtClean="0"/>
              <a:t>18.5.2020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A7D71F0-B109-4F82-A4B4-0DEBE683118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119584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4802F-B1B2-4DD4-92F8-0F2B9F3BC8CE}" type="datetimeFigureOut">
              <a:rPr lang="tr-TR" smtClean="0"/>
              <a:t>18.5.2020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9A7D71F0-B109-4F82-A4B4-0DEBE683118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987686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4802F-B1B2-4DD4-92F8-0F2B9F3BC8CE}" type="datetimeFigureOut">
              <a:rPr lang="tr-TR" smtClean="0"/>
              <a:t>18.5.2020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9A7D71F0-B109-4F82-A4B4-0DEBE683118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168059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4802F-B1B2-4DD4-92F8-0F2B9F3BC8CE}" type="datetimeFigureOut">
              <a:rPr lang="tr-TR" smtClean="0"/>
              <a:t>18.5.2020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D71F0-B109-4F82-A4B4-0DEBE683118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14756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4802F-B1B2-4DD4-92F8-0F2B9F3BC8CE}" type="datetimeFigureOut">
              <a:rPr lang="tr-TR" smtClean="0"/>
              <a:t>18.5.2020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D71F0-B109-4F82-A4B4-0DEBE683118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670835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4802F-B1B2-4DD4-92F8-0F2B9F3BC8CE}" type="datetimeFigureOut">
              <a:rPr lang="tr-TR" smtClean="0"/>
              <a:t>18.5.2020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D71F0-B109-4F82-A4B4-0DEBE683118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096652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4802F-B1B2-4DD4-92F8-0F2B9F3BC8CE}" type="datetimeFigureOut">
              <a:rPr lang="tr-TR" smtClean="0"/>
              <a:t>18.5.2020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A7D71F0-B109-4F82-A4B4-0DEBE683118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044555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84802F-B1B2-4DD4-92F8-0F2B9F3BC8CE}" type="datetimeFigureOut">
              <a:rPr lang="tr-TR" smtClean="0"/>
              <a:t>18.5.2020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9A7D71F0-B109-4F82-A4B4-0DEBE683118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792608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7452C5D5-51CB-4F3D-96C1-5C5C3614CEA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/>
              <a:t>Sosyal </a:t>
            </a:r>
            <a:r>
              <a:rPr lang="tr-TR" dirty="0" err="1"/>
              <a:t>Tabakalaşma</a:t>
            </a:r>
            <a:endParaRPr lang="tr-TR" dirty="0"/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E75FB161-7CF4-4748-8CCB-2BAB5C4E36D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tr-TR" sz="2400" b="1" dirty="0"/>
          </a:p>
        </p:txBody>
      </p:sp>
    </p:spTree>
    <p:extLst>
      <p:ext uri="{BB962C8B-B14F-4D97-AF65-F5344CB8AC3E}">
        <p14:creationId xmlns:p14="http://schemas.microsoft.com/office/powerpoint/2010/main" val="11920086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44F34EC-AAFC-4EE4-A285-E11BDD1B0E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15392F45-4F6A-4EFC-8A64-D518B824E2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tr-TR" sz="2400" b="1" dirty="0"/>
          </a:p>
          <a:p>
            <a:r>
              <a:rPr lang="tr-TR" sz="5400" b="1" dirty="0"/>
              <a:t>Ara Sınav</a:t>
            </a:r>
          </a:p>
          <a:p>
            <a:r>
              <a:rPr lang="tr-TR" sz="2400" b="1" dirty="0"/>
              <a:t>Sınav tarihine kadar </a:t>
            </a:r>
            <a:r>
              <a:rPr lang="tr-TR" sz="2400" b="1"/>
              <a:t>işlenen konuları kapsayacaktır</a:t>
            </a:r>
            <a:r>
              <a:rPr lang="tr-TR" sz="2400" b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98722983"/>
      </p:ext>
    </p:extLst>
  </p:cSld>
  <p:clrMapOvr>
    <a:masterClrMapping/>
  </p:clrMapOvr>
</p:sld>
</file>

<file path=ppt/theme/theme1.xml><?xml version="1.0" encoding="utf-8"?>
<a:theme xmlns:a="http://schemas.openxmlformats.org/drawingml/2006/main" name="Duman">
  <a:themeElements>
    <a:clrScheme name="Duman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Duma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uma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11</TotalTime>
  <Words>11</Words>
  <Application>Microsoft Office PowerPoint</Application>
  <PresentationFormat>Geniş ekran</PresentationFormat>
  <Paragraphs>4</Paragraphs>
  <Slides>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</vt:i4>
      </vt:variant>
    </vt:vector>
  </HeadingPairs>
  <TitlesOfParts>
    <vt:vector size="6" baseType="lpstr">
      <vt:lpstr>Arial</vt:lpstr>
      <vt:lpstr>Century Gothic</vt:lpstr>
      <vt:lpstr>Wingdings 3</vt:lpstr>
      <vt:lpstr>Duman</vt:lpstr>
      <vt:lpstr>Sosyal Tabakalaşma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Sosyal Tabakalaşma</dc:title>
  <dc:creator>Yavuz YAVUZ</dc:creator>
  <cp:lastModifiedBy>Mavis</cp:lastModifiedBy>
  <cp:revision>4</cp:revision>
  <dcterms:created xsi:type="dcterms:W3CDTF">2020-02-29T12:22:32Z</dcterms:created>
  <dcterms:modified xsi:type="dcterms:W3CDTF">2020-05-18T08:53:44Z</dcterms:modified>
</cp:coreProperties>
</file>