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54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1"/>
            <a:r>
              <a:rPr lang="tr-TR" dirty="0"/>
              <a:t>Türkiye’de el sanatları merkezleri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Bazı el sanatları merkezleri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Afyon: pamuklu dokumacılık, tepme keçecilik</a:t>
            </a:r>
          </a:p>
          <a:p>
            <a:r>
              <a:rPr lang="tr-TR" sz="2800" dirty="0"/>
              <a:t>Amasya: yün,kıl, kenevir dokumalar</a:t>
            </a:r>
          </a:p>
          <a:p>
            <a:r>
              <a:rPr lang="tr-TR" sz="2800" dirty="0"/>
              <a:t>Ankara: tiftik örmeler, dövme bakırcılık, </a:t>
            </a:r>
          </a:p>
          <a:p>
            <a:r>
              <a:rPr lang="tr-TR" sz="2800" dirty="0"/>
              <a:t>Antalya: </a:t>
            </a:r>
            <a:r>
              <a:rPr lang="tr-TR" sz="2800" dirty="0" err="1"/>
              <a:t>Döşemealtı</a:t>
            </a:r>
            <a:r>
              <a:rPr lang="tr-TR" sz="2800" dirty="0"/>
              <a:t> halıları</a:t>
            </a:r>
          </a:p>
          <a:p>
            <a:r>
              <a:rPr lang="tr-TR" sz="2800" dirty="0"/>
              <a:t>Balıkesir: halıcılık, tepme keçecilik</a:t>
            </a:r>
          </a:p>
          <a:p>
            <a:r>
              <a:rPr lang="tr-TR" sz="2800" dirty="0"/>
              <a:t>Bursa: yün, pamuk, ipek dokumacılık</a:t>
            </a:r>
          </a:p>
          <a:p>
            <a:r>
              <a:rPr lang="tr-TR" sz="2800" dirty="0"/>
              <a:t>Çorum: dövme bakırcılık, dokumacılık</a:t>
            </a:r>
          </a:p>
          <a:p>
            <a:r>
              <a:rPr lang="tr-TR" sz="2800" dirty="0"/>
              <a:t>Denizli: pamuklu dokumacılık</a:t>
            </a:r>
          </a:p>
          <a:p>
            <a:endParaRPr lang="tr-TR" sz="2800" dirty="0"/>
          </a:p>
          <a:p>
            <a:endParaRPr 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Bazı el sanatları merkezleri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/>
              <a:t>Erzurum: ihram dokumacılığı, Oltu taşı işlemeciliği</a:t>
            </a:r>
          </a:p>
          <a:p>
            <a:r>
              <a:rPr lang="tr-TR" sz="2800" dirty="0"/>
              <a:t>Eskişehir: lületaşı işlemeciliği</a:t>
            </a:r>
          </a:p>
          <a:p>
            <a:r>
              <a:rPr lang="tr-TR" sz="2800" dirty="0"/>
              <a:t>Gaziantep: maden işleri, deri işleri, dokumacılık</a:t>
            </a:r>
          </a:p>
          <a:p>
            <a:r>
              <a:rPr lang="tr-TR" sz="2800" dirty="0"/>
              <a:t>Hakkari: kilim dokumacılığı</a:t>
            </a:r>
          </a:p>
          <a:p>
            <a:r>
              <a:rPr lang="tr-TR" sz="2800" dirty="0"/>
              <a:t>Hatay: tahıl sapları örücülüğü</a:t>
            </a:r>
          </a:p>
          <a:p>
            <a:r>
              <a:rPr lang="tr-TR" sz="2800" dirty="0"/>
              <a:t>Isparta: halıcılık</a:t>
            </a:r>
          </a:p>
          <a:p>
            <a:r>
              <a:rPr lang="tr-TR" sz="2800" dirty="0"/>
              <a:t>İstanbul: Şile bezi dokumacılığı</a:t>
            </a:r>
          </a:p>
          <a:p>
            <a:r>
              <a:rPr lang="tr-TR" sz="2800" dirty="0"/>
              <a:t>İzmir: yün dokumacılığı</a:t>
            </a:r>
          </a:p>
          <a:p>
            <a:r>
              <a:rPr lang="tr-TR" sz="2800" dirty="0"/>
              <a:t>Kastamonu: pamuk, keten, kenevir dokumacılığı</a:t>
            </a:r>
          </a:p>
          <a:p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Bazı el sanatları merkezleri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Kahramanmaraş: pamuklu dokumacılık, maden işleri, deri işleri</a:t>
            </a:r>
          </a:p>
          <a:p>
            <a:r>
              <a:rPr lang="tr-TR" sz="2800" dirty="0"/>
              <a:t>Kayseri: halıcılık</a:t>
            </a:r>
          </a:p>
          <a:p>
            <a:r>
              <a:rPr lang="tr-TR" sz="2800" dirty="0"/>
              <a:t>Kırşehir: mermer işlemeciliği, halıcılık</a:t>
            </a:r>
          </a:p>
          <a:p>
            <a:r>
              <a:rPr lang="tr-TR" sz="2800" dirty="0"/>
              <a:t>Kocaeli: yün ve ipek halı dokumacılığı</a:t>
            </a:r>
          </a:p>
          <a:p>
            <a:r>
              <a:rPr lang="tr-TR" sz="2800" dirty="0"/>
              <a:t>Konya: halıcılık, ağaç işleri</a:t>
            </a:r>
          </a:p>
          <a:p>
            <a:r>
              <a:rPr lang="tr-TR" sz="2800" dirty="0"/>
              <a:t>Kütahya: çinicilik</a:t>
            </a:r>
          </a:p>
          <a:p>
            <a:r>
              <a:rPr lang="tr-TR" sz="2800" dirty="0"/>
              <a:t>Malatya: pamuk ve yün dokumacılığı….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Bazı el sanatları merkezleri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Manisa: halıcılık</a:t>
            </a: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Muğla: halıcılık</a:t>
            </a: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Nevşehir:halıcılık, kilimcilik, toprak işleri</a:t>
            </a: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Sakarya: toprak işleri</a:t>
            </a: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Siirt: Siirt battaniye dokumacılığı</a:t>
            </a: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Sinop: keten, kenevir, pamuk dokumacılığı</a:t>
            </a: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Sivas. Şal dokumacılığı….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+mn-lt"/>
                <a:cs typeface="Times New Roman" pitchFamily="18" charset="0"/>
              </a:rPr>
              <a:t>El sanatları ile ilgili bazı kuruluşlar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Gıda Tarım ve Hayvancılık Bakanlığı</a:t>
            </a: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Kültür ve Turizm Bakanlığı</a:t>
            </a: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Adalet Bakanlığı</a:t>
            </a: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Milli Eğitim Bakanlığı</a:t>
            </a: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Sanayi ve Teknoloji Bakanlığı</a:t>
            </a: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İçişleri Bakanlığı</a:t>
            </a: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Bankalar</a:t>
            </a: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Belediyeler</a:t>
            </a:r>
          </a:p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Üniversiteler….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229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Ofis Teması</vt:lpstr>
      <vt:lpstr>PowerPoint Presentation</vt:lpstr>
      <vt:lpstr>Bazı el sanatları merkezleri</vt:lpstr>
      <vt:lpstr>Bazı el sanatları merkezleri</vt:lpstr>
      <vt:lpstr>Bazı el sanatları merkezleri</vt:lpstr>
      <vt:lpstr>Bazı el sanatları merkezleri</vt:lpstr>
      <vt:lpstr>El sanatları ile ilgili bazı kuruluşlar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 ders</dc:title>
  <dc:creator>Aysem</dc:creator>
  <cp:lastModifiedBy>Aysem.Yanar</cp:lastModifiedBy>
  <cp:revision>15</cp:revision>
  <dcterms:modified xsi:type="dcterms:W3CDTF">2020-04-30T11:06:06Z</dcterms:modified>
</cp:coreProperties>
</file>