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13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22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079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441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438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714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663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9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63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44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53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03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29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8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87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F4BB2-B20C-40C5-9A5E-5EDD43B311BF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E09F4C-6E2B-4CCC-BFB4-38314CFB62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72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96733" y="365760"/>
            <a:ext cx="8915399" cy="914399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TAKI TASARLAMA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46959" y="2225039"/>
            <a:ext cx="9157653" cy="3678623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tr-TR" sz="2000" b="1" dirty="0" smtClean="0"/>
              <a:t>Yapılan eskizlerden biri seçilerek parşömen kağıdından resim/şöhler kağıdına aktarılarak çizilmesi</a:t>
            </a:r>
          </a:p>
          <a:p>
            <a:pPr marL="342900" indent="-342900">
              <a:buAutoNum type="arabicPeriod"/>
            </a:pPr>
            <a:r>
              <a:rPr lang="tr-TR" sz="2000" b="1" dirty="0" smtClean="0"/>
              <a:t>Işık-gölge</a:t>
            </a:r>
          </a:p>
          <a:p>
            <a:pPr marL="342900" indent="-342900">
              <a:buAutoNum type="arabicPeriod"/>
            </a:pPr>
            <a:r>
              <a:rPr lang="tr-TR" sz="2000" b="1" dirty="0" smtClean="0"/>
              <a:t>Tonlama</a:t>
            </a:r>
          </a:p>
          <a:p>
            <a:pPr marL="342900" indent="-342900">
              <a:buAutoNum type="arabicPeriod"/>
            </a:pPr>
            <a:r>
              <a:rPr lang="tr-TR" sz="2000" b="1" dirty="0" smtClean="0"/>
              <a:t>Renklendirme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97885440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15</Words>
  <Application>Microsoft Office PowerPoint</Application>
  <PresentationFormat>Geniş ekran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TAKI TASARLAMA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 TASARLAMA</dc:title>
  <dc:creator>Hatice</dc:creator>
  <cp:lastModifiedBy>Hatice</cp:lastModifiedBy>
  <cp:revision>2</cp:revision>
  <dcterms:created xsi:type="dcterms:W3CDTF">2017-11-18T14:40:50Z</dcterms:created>
  <dcterms:modified xsi:type="dcterms:W3CDTF">2017-11-19T21:05:49Z</dcterms:modified>
</cp:coreProperties>
</file>