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01" r:id="rId3"/>
    <p:sldId id="288" r:id="rId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587FA-FBF8-4EAC-BF6F-E5714476E045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F74C0-1690-418D-AAAE-681FB18B9D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51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74C0-1690-418D-AAAE-681FB18B9D2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275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74C0-1690-418D-AAAE-681FB18B9D2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429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74C0-1690-418D-AAAE-681FB18B9D2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2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6F90F-4FCC-4D08-AD06-12278ACB55B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C49B1-06A5-4EC3-AD4A-D59EA430DBA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AA420-8140-4A2D-BE76-B2133F9E7C4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68B99-CE56-4A0E-B0CC-055D2378AF6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1C3CD-5580-48AD-A5F9-A9BC427BC9E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2E0EB-2B35-4219-945D-9DBB7F8963A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85C48-19BC-4EC6-8BF9-AC716F8A655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3DD18-2366-4FDA-A6EA-38B87003B35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65DF3-6844-43B0-AB92-795344DC954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2A5F-567B-4406-959A-174A3DD0E0C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71838-CBC3-4609-A07D-7C94B1062B2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E4A63E-9CFB-4228-93BA-17903FEE0581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r>
              <a:rPr lang="tr-TR"/>
              <a:t>İSTATİSTİKTE TEMEL KAVRAMLAR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115616" y="2348880"/>
            <a:ext cx="712879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400" dirty="0" smtClean="0"/>
              <a:t>İstatistik, belirli amaçlar için veri toplama, toplanan verileri tasnif etme, çözümleme ve yorumlama bilimidir.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Örneklem ve evren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8"/>
            <a:ext cx="8229600" cy="4525963"/>
          </a:xfrm>
        </p:spPr>
        <p:txBody>
          <a:bodyPr/>
          <a:lstStyle/>
          <a:p>
            <a:r>
              <a:rPr lang="tr-TR" sz="3600" dirty="0"/>
              <a:t>Çalışmaya alınan deneklerin oluşturduğu gruba </a:t>
            </a:r>
            <a:r>
              <a:rPr lang="tr-TR" sz="3600" b="1" dirty="0"/>
              <a:t>örneklem</a:t>
            </a:r>
            <a:r>
              <a:rPr lang="tr-TR" sz="3600" dirty="0"/>
              <a:t>, bu grubun temsil ettiği topluma </a:t>
            </a:r>
            <a:r>
              <a:rPr lang="tr-TR" sz="3600" b="1" dirty="0"/>
              <a:t>evren</a:t>
            </a:r>
            <a:r>
              <a:rPr lang="tr-TR" sz="3600" dirty="0"/>
              <a:t> denir.</a:t>
            </a:r>
          </a:p>
          <a:p>
            <a:pPr>
              <a:buFontTx/>
              <a:buNone/>
            </a:pPr>
            <a:r>
              <a:rPr lang="tr-TR" sz="3600" dirty="0"/>
              <a:t>	</a:t>
            </a:r>
            <a:r>
              <a:rPr lang="tr-TR" sz="2800" dirty="0"/>
              <a:t>Örneklemdeki deneklerin evrenden tesadüfi (random) olarak seçilmesi gerekir.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42</Words>
  <Application>Microsoft Office PowerPoint</Application>
  <PresentationFormat>Ekran Gösterisi (4:3)</PresentationFormat>
  <Paragraphs>8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Varsayılan Tasarım</vt:lpstr>
      <vt:lpstr>İSTATİSTİKTE TEMEL KAVRAMLAR</vt:lpstr>
      <vt:lpstr>PowerPoint Sunusu</vt:lpstr>
      <vt:lpstr>Örneklem ve evren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İSTATİSTİK KAVRAMLAR</dc:title>
  <dc:creator>Admin</dc:creator>
  <cp:lastModifiedBy>Burcu Doğan Topal</cp:lastModifiedBy>
  <cp:revision>101</cp:revision>
  <dcterms:created xsi:type="dcterms:W3CDTF">2004-01-21T19:34:19Z</dcterms:created>
  <dcterms:modified xsi:type="dcterms:W3CDTF">2019-11-21T14:57:46Z</dcterms:modified>
</cp:coreProperties>
</file>