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5"/>
  </p:normalViewPr>
  <p:slideViewPr>
    <p:cSldViewPr snapToGrid="0" snapToObjects="1">
      <p:cViewPr varScale="1">
        <p:scale>
          <a:sx n="86" d="100"/>
          <a:sy n="86" d="100"/>
        </p:scale>
        <p:origin x="-26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A19A-05ED-A549-8F37-742532F8BD1F}" type="datetimeFigureOut">
              <a:rPr lang="tr-TR" smtClean="0"/>
              <a:pPr/>
              <a:t>18.07.2019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7C6E-7543-694E-A9E0-E0486371BC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7592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A19A-05ED-A549-8F37-742532F8BD1F}" type="datetimeFigureOut">
              <a:rPr lang="tr-TR" smtClean="0"/>
              <a:pPr/>
              <a:t>18.07.2019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7C6E-7543-694E-A9E0-E0486371BC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529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A19A-05ED-A549-8F37-742532F8BD1F}" type="datetimeFigureOut">
              <a:rPr lang="tr-TR" smtClean="0"/>
              <a:pPr/>
              <a:t>18.07.2019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7C6E-7543-694E-A9E0-E0486371BC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2717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A19A-05ED-A549-8F37-742532F8BD1F}" type="datetimeFigureOut">
              <a:rPr lang="tr-TR" smtClean="0"/>
              <a:pPr/>
              <a:t>18.07.2019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7C6E-7543-694E-A9E0-E0486371BC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9561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A19A-05ED-A549-8F37-742532F8BD1F}" type="datetimeFigureOut">
              <a:rPr lang="tr-TR" smtClean="0"/>
              <a:pPr/>
              <a:t>18.07.2019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7C6E-7543-694E-A9E0-E0486371BC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9720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A19A-05ED-A549-8F37-742532F8BD1F}" type="datetimeFigureOut">
              <a:rPr lang="tr-TR" smtClean="0"/>
              <a:pPr/>
              <a:t>18.07.2019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7C6E-7543-694E-A9E0-E0486371BC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84884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A19A-05ED-A549-8F37-742532F8BD1F}" type="datetimeFigureOut">
              <a:rPr lang="tr-TR" smtClean="0"/>
              <a:pPr/>
              <a:t>18.07.2019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7C6E-7543-694E-A9E0-E0486371BC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19141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A19A-05ED-A549-8F37-742532F8BD1F}" type="datetimeFigureOut">
              <a:rPr lang="tr-TR" smtClean="0"/>
              <a:pPr/>
              <a:t>18.07.2019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7C6E-7543-694E-A9E0-E0486371BC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71388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A19A-05ED-A549-8F37-742532F8BD1F}" type="datetimeFigureOut">
              <a:rPr lang="tr-TR" smtClean="0"/>
              <a:pPr/>
              <a:t>18.07.2019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7C6E-7543-694E-A9E0-E0486371BC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8028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A19A-05ED-A549-8F37-742532F8BD1F}" type="datetimeFigureOut">
              <a:rPr lang="tr-TR" smtClean="0"/>
              <a:pPr/>
              <a:t>18.07.2019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7C6E-7543-694E-A9E0-E0486371BC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98398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A19A-05ED-A549-8F37-742532F8BD1F}" type="datetimeFigureOut">
              <a:rPr lang="tr-TR" smtClean="0"/>
              <a:pPr/>
              <a:t>18.07.2019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7C6E-7543-694E-A9E0-E0486371BC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87139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FA19A-05ED-A549-8F37-742532F8BD1F}" type="datetimeFigureOut">
              <a:rPr lang="tr-TR" smtClean="0"/>
              <a:pPr/>
              <a:t>18.07.2019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27C6E-7543-694E-A9E0-E0486371BC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417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İTTİHAD-I OSMANİ’DEN</a:t>
            </a:r>
            <a:br>
              <a:rPr lang="tr-TR" dirty="0" smtClean="0"/>
            </a:br>
            <a:r>
              <a:rPr lang="tr-TR" dirty="0" smtClean="0"/>
              <a:t> İTTİHAT VE TERAKKİ’YE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0371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İTTİHAD-I OSMANİ CEMİYETİ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6418" y="1690688"/>
            <a:ext cx="10917382" cy="4486275"/>
          </a:xfrm>
        </p:spPr>
        <p:txBody>
          <a:bodyPr/>
          <a:lstStyle/>
          <a:p>
            <a:r>
              <a:rPr lang="tr-TR" dirty="0" smtClean="0"/>
              <a:t>1889 </a:t>
            </a:r>
            <a:r>
              <a:rPr lang="tr-TR" dirty="0" err="1" smtClean="0"/>
              <a:t>İttihad</a:t>
            </a:r>
            <a:r>
              <a:rPr lang="tr-TR" dirty="0" smtClean="0"/>
              <a:t>-ı Osmani Cemiyeti: </a:t>
            </a:r>
          </a:p>
          <a:p>
            <a:r>
              <a:rPr lang="tr-TR" dirty="0" smtClean="0"/>
              <a:t>Abdullah Cevdet                                             İbrahim </a:t>
            </a:r>
            <a:r>
              <a:rPr lang="tr-TR" dirty="0" err="1" smtClean="0"/>
              <a:t>Temo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050" y="2991644"/>
            <a:ext cx="4025900" cy="201930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7478" y="2991644"/>
            <a:ext cx="25400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1289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/>
                </a:solidFill>
              </a:rPr>
              <a:t>İTTİHAD-I OSMANİ CEMİYETİ</a:t>
            </a:r>
            <a:endParaRPr lang="tr-TR" b="1" dirty="0">
              <a:solidFill>
                <a:schemeClr val="accent2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Zamanla fikir kulübüne dönüştü</a:t>
            </a:r>
          </a:p>
          <a:p>
            <a:r>
              <a:rPr lang="tr-TR" dirty="0" smtClean="0"/>
              <a:t>Orta sınıf ve aydınların baskı politikasına tepkisi</a:t>
            </a:r>
          </a:p>
          <a:p>
            <a:r>
              <a:rPr lang="tr-TR" dirty="0" smtClean="0"/>
              <a:t>1895 Ermeni olaylarıyla açığa çıkıyor</a:t>
            </a:r>
          </a:p>
          <a:p>
            <a:r>
              <a:rPr lang="tr-TR" dirty="0" smtClean="0"/>
              <a:t>Yurt dışında örgütlenme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84252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3348"/>
          </a:xfrm>
        </p:spPr>
        <p:txBody>
          <a:bodyPr/>
          <a:lstStyle/>
          <a:p>
            <a:r>
              <a:rPr lang="tr-TR" dirty="0" smtClean="0"/>
              <a:t>Jön Türkler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88473"/>
            <a:ext cx="10515600" cy="5424054"/>
          </a:xfrm>
        </p:spPr>
        <p:txBody>
          <a:bodyPr/>
          <a:lstStyle/>
          <a:p>
            <a:r>
              <a:rPr lang="tr-TR" sz="2200" b="1" dirty="0" smtClean="0">
                <a:solidFill>
                  <a:srgbClr val="FF0000"/>
                </a:solidFill>
              </a:rPr>
              <a:t>Ahmet Rıza          						Prens Sabahattin</a:t>
            </a:r>
          </a:p>
          <a:p>
            <a:r>
              <a:rPr lang="tr-TR" sz="2200" dirty="0" smtClean="0"/>
              <a:t>Paris’te yaşıyor				               Adem-i </a:t>
            </a:r>
            <a:r>
              <a:rPr lang="tr-TR" sz="2200" dirty="0" smtClean="0"/>
              <a:t>Merkeziyet taraftarı</a:t>
            </a:r>
            <a:endParaRPr lang="tr-TR" sz="2200" dirty="0" smtClean="0"/>
          </a:p>
          <a:p>
            <a:r>
              <a:rPr lang="tr-TR" sz="2200" dirty="0" smtClean="0"/>
              <a:t>Pozitivizmden etkileniyor: Düzen ve ilerleme                   Abdülhamit’in yeğeni</a:t>
            </a:r>
          </a:p>
          <a:p>
            <a:r>
              <a:rPr lang="tr-TR" sz="2200" dirty="0" smtClean="0"/>
              <a:t>Batıcı</a:t>
            </a:r>
            <a:endParaRPr lang="tr-TR" sz="2200" dirty="0"/>
          </a:p>
          <a:p>
            <a:r>
              <a:rPr lang="tr-TR" sz="2200" dirty="0" smtClean="0"/>
              <a:t>Muhalif</a:t>
            </a:r>
          </a:p>
          <a:p>
            <a:pPr lvl="7"/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450938"/>
            <a:ext cx="2811654" cy="309533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8250" y="3409374"/>
            <a:ext cx="2501900" cy="313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15264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3348"/>
          </a:xfrm>
        </p:spPr>
        <p:txBody>
          <a:bodyPr/>
          <a:lstStyle/>
          <a:p>
            <a:r>
              <a:rPr lang="tr-TR" dirty="0" smtClean="0"/>
              <a:t>JÖN TÜRK DEVRİMİ 1908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17073"/>
            <a:ext cx="10515600" cy="4659890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Merkez Makedonya </a:t>
            </a:r>
            <a:r>
              <a:rPr lang="tr-TR" dirty="0" smtClean="0">
                <a:solidFill>
                  <a:srgbClr val="FF0000"/>
                </a:solidFill>
              </a:rPr>
              <a:t>– Selanik</a:t>
            </a:r>
          </a:p>
          <a:p>
            <a:r>
              <a:rPr lang="tr-TR" u="sng" dirty="0" smtClean="0">
                <a:solidFill>
                  <a:srgbClr val="FF0000"/>
                </a:solidFill>
              </a:rPr>
              <a:t>Önemli kişiler</a:t>
            </a:r>
            <a:endParaRPr lang="tr-TR" u="sng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Resneli Niyazi</a:t>
            </a:r>
          </a:p>
          <a:p>
            <a:r>
              <a:rPr lang="tr-TR" dirty="0" smtClean="0"/>
              <a:t>Enver </a:t>
            </a:r>
            <a:r>
              <a:rPr lang="tr-TR" dirty="0" smtClean="0"/>
              <a:t>Paşa</a:t>
            </a:r>
          </a:p>
          <a:p>
            <a:r>
              <a:rPr lang="tr-TR" u="sng" dirty="0" smtClean="0">
                <a:solidFill>
                  <a:srgbClr val="FF0000"/>
                </a:solidFill>
              </a:rPr>
              <a:t>Kavramlar </a:t>
            </a:r>
            <a:endParaRPr lang="tr-TR" u="sng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Cemiyet -fırka ayrımı</a:t>
            </a:r>
          </a:p>
          <a:p>
            <a:r>
              <a:rPr lang="tr-TR" dirty="0" smtClean="0"/>
              <a:t>Meclis </a:t>
            </a:r>
          </a:p>
          <a:p>
            <a:r>
              <a:rPr lang="tr-TR" dirty="0" smtClean="0"/>
              <a:t>Hürriyet </a:t>
            </a:r>
          </a:p>
        </p:txBody>
      </p:sp>
    </p:spTree>
    <p:extLst>
      <p:ext uri="{BB962C8B-B14F-4D97-AF65-F5344CB8AC3E}">
        <p14:creationId xmlns:p14="http://schemas.microsoft.com/office/powerpoint/2010/main" xmlns="" val="1320365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552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II. Meşrutiyet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80655"/>
            <a:ext cx="10515600" cy="5096308"/>
          </a:xfrm>
        </p:spPr>
        <p:txBody>
          <a:bodyPr/>
          <a:lstStyle/>
          <a:p>
            <a:r>
              <a:rPr lang="tr-TR" dirty="0" smtClean="0"/>
              <a:t>Hürriyet</a:t>
            </a:r>
          </a:p>
          <a:p>
            <a:r>
              <a:rPr lang="tr-TR" dirty="0" smtClean="0"/>
              <a:t>Kanun-i Esasi</a:t>
            </a:r>
          </a:p>
          <a:p>
            <a:r>
              <a:rPr lang="tr-TR" dirty="0" smtClean="0"/>
              <a:t>31 Mart Olayı- </a:t>
            </a:r>
            <a:r>
              <a:rPr lang="tr-TR" dirty="0" smtClean="0">
                <a:solidFill>
                  <a:srgbClr val="FF0000"/>
                </a:solidFill>
              </a:rPr>
              <a:t>Hareket Ordusu-Mustafa Kemal Kurmay Subay</a:t>
            </a:r>
          </a:p>
          <a:p>
            <a:r>
              <a:rPr lang="tr-TR" dirty="0" smtClean="0"/>
              <a:t>SONUÇ: Abdülhamit tahttan indirili</a:t>
            </a:r>
            <a:r>
              <a:rPr lang="tr-TR" dirty="0" smtClean="0"/>
              <a:t>yor</a:t>
            </a:r>
            <a:r>
              <a:rPr lang="tr-TR" dirty="0" smtClean="0"/>
              <a:t>- </a:t>
            </a:r>
            <a:r>
              <a:rPr lang="tr-TR" dirty="0" smtClean="0"/>
              <a:t>Mehmet </a:t>
            </a:r>
            <a:r>
              <a:rPr lang="tr-TR" dirty="0" smtClean="0"/>
              <a:t>Reşat </a:t>
            </a:r>
            <a:r>
              <a:rPr lang="tr-TR" dirty="0" smtClean="0"/>
              <a:t>t</a:t>
            </a:r>
            <a:r>
              <a:rPr lang="tr-TR" dirty="0" smtClean="0"/>
              <a:t>ahta çıkıyor</a:t>
            </a:r>
            <a:endParaRPr lang="tr-TR" dirty="0" smtClean="0"/>
          </a:p>
          <a:p>
            <a:r>
              <a:rPr lang="tr-TR" dirty="0" smtClean="0"/>
              <a:t> Anayasa </a:t>
            </a:r>
            <a:r>
              <a:rPr lang="tr-TR" dirty="0" smtClean="0"/>
              <a:t>düzenlemeleri</a:t>
            </a:r>
          </a:p>
          <a:p>
            <a:r>
              <a:rPr lang="tr-TR" dirty="0" smtClean="0"/>
              <a:t>Düşünce Akımları</a:t>
            </a:r>
          </a:p>
          <a:p>
            <a:pPr lvl="1"/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Osmanlıcılık</a:t>
            </a:r>
          </a:p>
          <a:p>
            <a:pPr lvl="1"/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İslamcılık</a:t>
            </a:r>
          </a:p>
          <a:p>
            <a:pPr lvl="1"/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Batıcılık</a:t>
            </a:r>
          </a:p>
          <a:p>
            <a:pPr lvl="1"/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Türkçülük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306613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90</Words>
  <Application>Microsoft Office PowerPoint</Application>
  <PresentationFormat>Özel</PresentationFormat>
  <Paragraphs>38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Office Teması</vt:lpstr>
      <vt:lpstr>İTTİHAD-I OSMANİ’DEN  İTTİHAT VE TERAKKİ’YE</vt:lpstr>
      <vt:lpstr>İTTİHAD-I OSMANİ CEMİYETİ</vt:lpstr>
      <vt:lpstr>İTTİHAD-I OSMANİ CEMİYETİ</vt:lpstr>
      <vt:lpstr>Jön Türkler</vt:lpstr>
      <vt:lpstr>JÖN TÜRK DEVRİMİ 1908</vt:lpstr>
      <vt:lpstr> II. Meşrutiyet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İTTİHAD-I OSMANİ’DEN  İTTİHAT VE TERAKKİ’YE</dc:title>
  <dc:creator>Çağla Tağmat</dc:creator>
  <cp:lastModifiedBy>acer</cp:lastModifiedBy>
  <cp:revision>7</cp:revision>
  <dcterms:created xsi:type="dcterms:W3CDTF">2018-10-15T19:13:55Z</dcterms:created>
  <dcterms:modified xsi:type="dcterms:W3CDTF">2019-07-18T12:46:10Z</dcterms:modified>
</cp:coreProperties>
</file>