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2" r:id="rId4"/>
    <p:sldId id="1085" r:id="rId5"/>
    <p:sldId id="1086" r:id="rId6"/>
    <p:sldId id="1087" r:id="rId7"/>
    <p:sldId id="1088" r:id="rId8"/>
    <p:sldId id="1089" r:id="rId9"/>
    <p:sldId id="1090" r:id="rId10"/>
    <p:sldId id="1091" r:id="rId11"/>
    <p:sldId id="109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ARAZİ TOPLULAŞTIRMASI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(1-2) 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Dr. Orhan ERCAN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Profil Kesit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028306"/>
            <a:ext cx="540141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2" y="1517887"/>
            <a:ext cx="7269048" cy="44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Profil Kesit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1236329"/>
            <a:ext cx="6168736" cy="49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Profil  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2" y="1546167"/>
            <a:ext cx="7785672" cy="398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0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9" y="1596043"/>
            <a:ext cx="6099965" cy="4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5"/>
          <p:cNvSpPr/>
          <p:nvPr/>
        </p:nvSpPr>
        <p:spPr>
          <a:xfrm>
            <a:off x="166118" y="54981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Profil  2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50" y="951206"/>
            <a:ext cx="6922385" cy="537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5" name="Dikdörtgen 5"/>
          <p:cNvSpPr/>
          <p:nvPr/>
        </p:nvSpPr>
        <p:spPr>
          <a:xfrm>
            <a:off x="166118" y="657292"/>
            <a:ext cx="8517837" cy="29391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89" y="1399424"/>
            <a:ext cx="6487095" cy="433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12524</TotalTime>
  <Words>36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ekonomi</vt:lpstr>
      <vt:lpstr>1_Rics</vt:lpstr>
      <vt:lpstr>h.t.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823</cp:revision>
  <cp:lastPrinted>2016-10-24T07:53:35Z</cp:lastPrinted>
  <dcterms:created xsi:type="dcterms:W3CDTF">2016-09-18T09:35:24Z</dcterms:created>
  <dcterms:modified xsi:type="dcterms:W3CDTF">2020-02-28T13:33:54Z</dcterms:modified>
</cp:coreProperties>
</file>