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9" r:id="rId3"/>
    <p:sldId id="260" r:id="rId4"/>
    <p:sldId id="262" r:id="rId5"/>
    <p:sldId id="264" r:id="rId6"/>
    <p:sldId id="265" r:id="rId7"/>
    <p:sldId id="263" r:id="rId8"/>
    <p:sldId id="266" r:id="rId9"/>
    <p:sldId id="267" r:id="rId10"/>
    <p:sldId id="275" r:id="rId11"/>
    <p:sldId id="268" r:id="rId12"/>
    <p:sldId id="280" r:id="rId13"/>
    <p:sldId id="269" r:id="rId14"/>
    <p:sldId id="285" r:id="rId15"/>
    <p:sldId id="270" r:id="rId16"/>
    <p:sldId id="278" r:id="rId17"/>
    <p:sldId id="276" r:id="rId18"/>
    <p:sldId id="272" r:id="rId19"/>
    <p:sldId id="271" r:id="rId20"/>
    <p:sldId id="273" r:id="rId21"/>
    <p:sldId id="283" r:id="rId22"/>
    <p:sldId id="281" r:id="rId23"/>
    <p:sldId id="284"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9FAFC2-FC7C-4B9D-A2B4-DC4E150748A2}" type="doc">
      <dgm:prSet loTypeId="urn:microsoft.com/office/officeart/2005/8/layout/hierarchy2" loCatId="hierarchy" qsTypeId="urn:microsoft.com/office/officeart/2005/8/quickstyle/simple3" qsCatId="simple" csTypeId="urn:microsoft.com/office/officeart/2005/8/colors/accent2_2" csCatId="accent2" phldr="1"/>
      <dgm:spPr/>
      <dgm:t>
        <a:bodyPr/>
        <a:lstStyle/>
        <a:p>
          <a:endParaRPr lang="tr-TR"/>
        </a:p>
      </dgm:t>
    </dgm:pt>
    <dgm:pt modelId="{14729D8E-9135-4E71-9143-B7DEA4C121EA}">
      <dgm:prSet phldrT="[Metin]"/>
      <dgm:spPr/>
      <dgm:t>
        <a:bodyPr/>
        <a:lstStyle/>
        <a:p>
          <a:r>
            <a:rPr lang="tr-TR" b="1" dirty="0" smtClean="0"/>
            <a:t>Zararın Varlık ve Miktarını İspat Yükü </a:t>
          </a:r>
          <a:endParaRPr lang="tr-TR" b="1" dirty="0"/>
        </a:p>
      </dgm:t>
    </dgm:pt>
    <dgm:pt modelId="{1D9C23B9-9AED-4FDF-83DC-B05222F9127E}" type="parTrans" cxnId="{50675BBE-1E53-4E8C-9758-95ADEE391920}">
      <dgm:prSet/>
      <dgm:spPr/>
      <dgm:t>
        <a:bodyPr/>
        <a:lstStyle/>
        <a:p>
          <a:endParaRPr lang="tr-TR"/>
        </a:p>
      </dgm:t>
    </dgm:pt>
    <dgm:pt modelId="{DCA62541-165B-4EBC-9F29-894908F689DA}" type="sibTrans" cxnId="{50675BBE-1E53-4E8C-9758-95ADEE391920}">
      <dgm:prSet/>
      <dgm:spPr/>
      <dgm:t>
        <a:bodyPr/>
        <a:lstStyle/>
        <a:p>
          <a:endParaRPr lang="tr-TR"/>
        </a:p>
      </dgm:t>
    </dgm:pt>
    <dgm:pt modelId="{F605A1F9-CDB4-4876-BD3A-5728820092B9}">
      <dgm:prSet phldrT="[Metin]"/>
      <dgm:spPr/>
      <dgm:t>
        <a:bodyPr/>
        <a:lstStyle/>
        <a:p>
          <a:r>
            <a:rPr lang="tr-TR" dirty="0" smtClean="0"/>
            <a:t>KURAL </a:t>
          </a:r>
          <a:endParaRPr lang="tr-TR" dirty="0"/>
        </a:p>
      </dgm:t>
    </dgm:pt>
    <dgm:pt modelId="{CCA56BF6-BCB6-40A4-8DC2-89DE30A000DA}" type="parTrans" cxnId="{0EB8335D-4448-4E00-8A3A-A2FDAD4F2546}">
      <dgm:prSet/>
      <dgm:spPr/>
      <dgm:t>
        <a:bodyPr/>
        <a:lstStyle/>
        <a:p>
          <a:endParaRPr lang="tr-TR"/>
        </a:p>
      </dgm:t>
    </dgm:pt>
    <dgm:pt modelId="{0B8F67C2-7412-4B7F-ADA3-A20B584DC878}" type="sibTrans" cxnId="{0EB8335D-4448-4E00-8A3A-A2FDAD4F2546}">
      <dgm:prSet/>
      <dgm:spPr/>
      <dgm:t>
        <a:bodyPr/>
        <a:lstStyle/>
        <a:p>
          <a:endParaRPr lang="tr-TR"/>
        </a:p>
      </dgm:t>
    </dgm:pt>
    <dgm:pt modelId="{19E47259-BE47-436E-90A5-C52B983EF624}">
      <dgm:prSet phldrT="[Metin]"/>
      <dgm:spPr/>
      <dgm:t>
        <a:bodyPr/>
        <a:lstStyle/>
        <a:p>
          <a:r>
            <a:rPr lang="tr-TR" dirty="0" smtClean="0"/>
            <a:t>ZARAR GÖRENDE </a:t>
          </a:r>
          <a:endParaRPr lang="tr-TR" dirty="0"/>
        </a:p>
      </dgm:t>
    </dgm:pt>
    <dgm:pt modelId="{43DB8E96-58FC-455D-8722-6CA40E12E8D8}" type="parTrans" cxnId="{E4B05AF8-3DA7-4E38-9353-C777EB6F1621}">
      <dgm:prSet/>
      <dgm:spPr/>
      <dgm:t>
        <a:bodyPr/>
        <a:lstStyle/>
        <a:p>
          <a:endParaRPr lang="tr-TR"/>
        </a:p>
      </dgm:t>
    </dgm:pt>
    <dgm:pt modelId="{BFB36799-4959-4CB2-90BA-8929DF450D02}" type="sibTrans" cxnId="{E4B05AF8-3DA7-4E38-9353-C777EB6F1621}">
      <dgm:prSet/>
      <dgm:spPr/>
      <dgm:t>
        <a:bodyPr/>
        <a:lstStyle/>
        <a:p>
          <a:endParaRPr lang="tr-TR"/>
        </a:p>
      </dgm:t>
    </dgm:pt>
    <dgm:pt modelId="{32CBE86F-9A9D-45D3-AEE8-52D1B6A102F3}">
      <dgm:prSet phldrT="[Metin]"/>
      <dgm:spPr/>
      <dgm:t>
        <a:bodyPr/>
        <a:lstStyle/>
        <a:p>
          <a:r>
            <a:rPr lang="tr-TR" dirty="0" smtClean="0"/>
            <a:t>İSTİSNA </a:t>
          </a:r>
          <a:endParaRPr lang="tr-TR" dirty="0"/>
        </a:p>
      </dgm:t>
    </dgm:pt>
    <dgm:pt modelId="{18D34668-10DF-4988-BB21-53000847CE2D}" type="parTrans" cxnId="{076551A8-9D92-47B6-AFE5-6686A7BE6087}">
      <dgm:prSet/>
      <dgm:spPr/>
      <dgm:t>
        <a:bodyPr/>
        <a:lstStyle/>
        <a:p>
          <a:endParaRPr lang="tr-TR"/>
        </a:p>
      </dgm:t>
    </dgm:pt>
    <dgm:pt modelId="{5BDE97A2-825F-44AB-93C6-65DB2C06E474}" type="sibTrans" cxnId="{076551A8-9D92-47B6-AFE5-6686A7BE6087}">
      <dgm:prSet/>
      <dgm:spPr/>
      <dgm:t>
        <a:bodyPr/>
        <a:lstStyle/>
        <a:p>
          <a:endParaRPr lang="tr-TR"/>
        </a:p>
      </dgm:t>
    </dgm:pt>
    <dgm:pt modelId="{40EFAE20-6A23-4014-A90C-34CE03D2F8B3}">
      <dgm:prSet phldrT="[Metin]"/>
      <dgm:spPr/>
      <dgm:t>
        <a:bodyPr/>
        <a:lstStyle/>
        <a:p>
          <a:r>
            <a:rPr lang="tr-TR" dirty="0" smtClean="0"/>
            <a:t>HÂKİM </a:t>
          </a:r>
          <a:endParaRPr lang="tr-TR" dirty="0"/>
        </a:p>
      </dgm:t>
    </dgm:pt>
    <dgm:pt modelId="{C73DF38D-E806-4297-912F-463A04B5DABB}" type="parTrans" cxnId="{57850C32-B4A3-42F3-A477-49291BC49832}">
      <dgm:prSet/>
      <dgm:spPr/>
      <dgm:t>
        <a:bodyPr/>
        <a:lstStyle/>
        <a:p>
          <a:endParaRPr lang="tr-TR"/>
        </a:p>
      </dgm:t>
    </dgm:pt>
    <dgm:pt modelId="{EE57CF1E-824D-4141-B522-38095B5CE03A}" type="sibTrans" cxnId="{57850C32-B4A3-42F3-A477-49291BC49832}">
      <dgm:prSet/>
      <dgm:spPr/>
      <dgm:t>
        <a:bodyPr/>
        <a:lstStyle/>
        <a:p>
          <a:endParaRPr lang="tr-TR"/>
        </a:p>
      </dgm:t>
    </dgm:pt>
    <dgm:pt modelId="{43748AEC-A82C-44A8-B825-479B9D08588E}" type="pres">
      <dgm:prSet presAssocID="{B09FAFC2-FC7C-4B9D-A2B4-DC4E150748A2}" presName="diagram" presStyleCnt="0">
        <dgm:presLayoutVars>
          <dgm:chPref val="1"/>
          <dgm:dir/>
          <dgm:animOne val="branch"/>
          <dgm:animLvl val="lvl"/>
          <dgm:resizeHandles val="exact"/>
        </dgm:presLayoutVars>
      </dgm:prSet>
      <dgm:spPr/>
      <dgm:t>
        <a:bodyPr/>
        <a:lstStyle/>
        <a:p>
          <a:endParaRPr lang="tr-TR"/>
        </a:p>
      </dgm:t>
    </dgm:pt>
    <dgm:pt modelId="{64CA8193-550D-472C-BC8C-9804E67F4373}" type="pres">
      <dgm:prSet presAssocID="{14729D8E-9135-4E71-9143-B7DEA4C121EA}" presName="root1" presStyleCnt="0"/>
      <dgm:spPr/>
      <dgm:t>
        <a:bodyPr/>
        <a:lstStyle/>
        <a:p>
          <a:endParaRPr lang="tr-TR"/>
        </a:p>
      </dgm:t>
    </dgm:pt>
    <dgm:pt modelId="{E6AB134A-9AFB-449C-9E13-C6B1C4C747CE}" type="pres">
      <dgm:prSet presAssocID="{14729D8E-9135-4E71-9143-B7DEA4C121EA}" presName="LevelOneTextNode" presStyleLbl="node0" presStyleIdx="0" presStyleCnt="1" custScaleX="145765" custScaleY="231148">
        <dgm:presLayoutVars>
          <dgm:chPref val="3"/>
        </dgm:presLayoutVars>
      </dgm:prSet>
      <dgm:spPr/>
      <dgm:t>
        <a:bodyPr/>
        <a:lstStyle/>
        <a:p>
          <a:endParaRPr lang="tr-TR"/>
        </a:p>
      </dgm:t>
    </dgm:pt>
    <dgm:pt modelId="{101C8E6B-01FA-42B9-907B-A53A9CD84DC1}" type="pres">
      <dgm:prSet presAssocID="{14729D8E-9135-4E71-9143-B7DEA4C121EA}" presName="level2hierChild" presStyleCnt="0"/>
      <dgm:spPr/>
      <dgm:t>
        <a:bodyPr/>
        <a:lstStyle/>
        <a:p>
          <a:endParaRPr lang="tr-TR"/>
        </a:p>
      </dgm:t>
    </dgm:pt>
    <dgm:pt modelId="{10CA528D-B526-453B-B1D9-6AE01AA6AC35}" type="pres">
      <dgm:prSet presAssocID="{CCA56BF6-BCB6-40A4-8DC2-89DE30A000DA}" presName="conn2-1" presStyleLbl="parChTrans1D2" presStyleIdx="0" presStyleCnt="2"/>
      <dgm:spPr/>
      <dgm:t>
        <a:bodyPr/>
        <a:lstStyle/>
        <a:p>
          <a:endParaRPr lang="tr-TR"/>
        </a:p>
      </dgm:t>
    </dgm:pt>
    <dgm:pt modelId="{07164359-B037-4F7B-94A3-CD6AEE684FB5}" type="pres">
      <dgm:prSet presAssocID="{CCA56BF6-BCB6-40A4-8DC2-89DE30A000DA}" presName="connTx" presStyleLbl="parChTrans1D2" presStyleIdx="0" presStyleCnt="2"/>
      <dgm:spPr/>
      <dgm:t>
        <a:bodyPr/>
        <a:lstStyle/>
        <a:p>
          <a:endParaRPr lang="tr-TR"/>
        </a:p>
      </dgm:t>
    </dgm:pt>
    <dgm:pt modelId="{CB8C51B6-7178-4B0C-A2D6-E222124D41E7}" type="pres">
      <dgm:prSet presAssocID="{F605A1F9-CDB4-4876-BD3A-5728820092B9}" presName="root2" presStyleCnt="0"/>
      <dgm:spPr/>
      <dgm:t>
        <a:bodyPr/>
        <a:lstStyle/>
        <a:p>
          <a:endParaRPr lang="tr-TR"/>
        </a:p>
      </dgm:t>
    </dgm:pt>
    <dgm:pt modelId="{83389872-DCA3-4631-9DB0-D9F98691F5ED}" type="pres">
      <dgm:prSet presAssocID="{F605A1F9-CDB4-4876-BD3A-5728820092B9}" presName="LevelTwoTextNode" presStyleLbl="node2" presStyleIdx="0" presStyleCnt="2">
        <dgm:presLayoutVars>
          <dgm:chPref val="3"/>
        </dgm:presLayoutVars>
      </dgm:prSet>
      <dgm:spPr/>
      <dgm:t>
        <a:bodyPr/>
        <a:lstStyle/>
        <a:p>
          <a:endParaRPr lang="tr-TR"/>
        </a:p>
      </dgm:t>
    </dgm:pt>
    <dgm:pt modelId="{DAA8A3F2-D57F-4656-B886-1D2A9F5DFF68}" type="pres">
      <dgm:prSet presAssocID="{F605A1F9-CDB4-4876-BD3A-5728820092B9}" presName="level3hierChild" presStyleCnt="0"/>
      <dgm:spPr/>
      <dgm:t>
        <a:bodyPr/>
        <a:lstStyle/>
        <a:p>
          <a:endParaRPr lang="tr-TR"/>
        </a:p>
      </dgm:t>
    </dgm:pt>
    <dgm:pt modelId="{FA531C3B-80B6-4DA0-83BD-B5B2BD5FBFF8}" type="pres">
      <dgm:prSet presAssocID="{43DB8E96-58FC-455D-8722-6CA40E12E8D8}" presName="conn2-1" presStyleLbl="parChTrans1D3" presStyleIdx="0" presStyleCnt="2"/>
      <dgm:spPr/>
      <dgm:t>
        <a:bodyPr/>
        <a:lstStyle/>
        <a:p>
          <a:endParaRPr lang="tr-TR"/>
        </a:p>
      </dgm:t>
    </dgm:pt>
    <dgm:pt modelId="{B859B4B9-D426-4402-9B6A-516B637129A3}" type="pres">
      <dgm:prSet presAssocID="{43DB8E96-58FC-455D-8722-6CA40E12E8D8}" presName="connTx" presStyleLbl="parChTrans1D3" presStyleIdx="0" presStyleCnt="2"/>
      <dgm:spPr/>
      <dgm:t>
        <a:bodyPr/>
        <a:lstStyle/>
        <a:p>
          <a:endParaRPr lang="tr-TR"/>
        </a:p>
      </dgm:t>
    </dgm:pt>
    <dgm:pt modelId="{2B2890DF-F1E6-4EDE-8DEE-0FC997DFE349}" type="pres">
      <dgm:prSet presAssocID="{19E47259-BE47-436E-90A5-C52B983EF624}" presName="root2" presStyleCnt="0"/>
      <dgm:spPr/>
      <dgm:t>
        <a:bodyPr/>
        <a:lstStyle/>
        <a:p>
          <a:endParaRPr lang="tr-TR"/>
        </a:p>
      </dgm:t>
    </dgm:pt>
    <dgm:pt modelId="{5248FE90-E9DF-46F3-9EC0-EB549FA73474}" type="pres">
      <dgm:prSet presAssocID="{19E47259-BE47-436E-90A5-C52B983EF624}" presName="LevelTwoTextNode" presStyleLbl="node3" presStyleIdx="0" presStyleCnt="2">
        <dgm:presLayoutVars>
          <dgm:chPref val="3"/>
        </dgm:presLayoutVars>
      </dgm:prSet>
      <dgm:spPr/>
      <dgm:t>
        <a:bodyPr/>
        <a:lstStyle/>
        <a:p>
          <a:endParaRPr lang="tr-TR"/>
        </a:p>
      </dgm:t>
    </dgm:pt>
    <dgm:pt modelId="{E466DC46-63DC-4A31-BF60-7A062614E9E9}" type="pres">
      <dgm:prSet presAssocID="{19E47259-BE47-436E-90A5-C52B983EF624}" presName="level3hierChild" presStyleCnt="0"/>
      <dgm:spPr/>
      <dgm:t>
        <a:bodyPr/>
        <a:lstStyle/>
        <a:p>
          <a:endParaRPr lang="tr-TR"/>
        </a:p>
      </dgm:t>
    </dgm:pt>
    <dgm:pt modelId="{6499A8CF-DF01-45DF-8326-89AD64E2CCD2}" type="pres">
      <dgm:prSet presAssocID="{18D34668-10DF-4988-BB21-53000847CE2D}" presName="conn2-1" presStyleLbl="parChTrans1D2" presStyleIdx="1" presStyleCnt="2"/>
      <dgm:spPr/>
      <dgm:t>
        <a:bodyPr/>
        <a:lstStyle/>
        <a:p>
          <a:endParaRPr lang="tr-TR"/>
        </a:p>
      </dgm:t>
    </dgm:pt>
    <dgm:pt modelId="{770B3B7B-0694-4F91-B57D-C78039230235}" type="pres">
      <dgm:prSet presAssocID="{18D34668-10DF-4988-BB21-53000847CE2D}" presName="connTx" presStyleLbl="parChTrans1D2" presStyleIdx="1" presStyleCnt="2"/>
      <dgm:spPr/>
      <dgm:t>
        <a:bodyPr/>
        <a:lstStyle/>
        <a:p>
          <a:endParaRPr lang="tr-TR"/>
        </a:p>
      </dgm:t>
    </dgm:pt>
    <dgm:pt modelId="{B63FF0CC-3A67-4F03-B0EE-4F526B589381}" type="pres">
      <dgm:prSet presAssocID="{32CBE86F-9A9D-45D3-AEE8-52D1B6A102F3}" presName="root2" presStyleCnt="0"/>
      <dgm:spPr/>
      <dgm:t>
        <a:bodyPr/>
        <a:lstStyle/>
        <a:p>
          <a:endParaRPr lang="tr-TR"/>
        </a:p>
      </dgm:t>
    </dgm:pt>
    <dgm:pt modelId="{9F012DA5-EADF-4EFD-91E1-3C33F5CB8E88}" type="pres">
      <dgm:prSet presAssocID="{32CBE86F-9A9D-45D3-AEE8-52D1B6A102F3}" presName="LevelTwoTextNode" presStyleLbl="node2" presStyleIdx="1" presStyleCnt="2">
        <dgm:presLayoutVars>
          <dgm:chPref val="3"/>
        </dgm:presLayoutVars>
      </dgm:prSet>
      <dgm:spPr/>
      <dgm:t>
        <a:bodyPr/>
        <a:lstStyle/>
        <a:p>
          <a:endParaRPr lang="tr-TR"/>
        </a:p>
      </dgm:t>
    </dgm:pt>
    <dgm:pt modelId="{BDC1AFA2-46A7-4DB9-813F-A25DD961323B}" type="pres">
      <dgm:prSet presAssocID="{32CBE86F-9A9D-45D3-AEE8-52D1B6A102F3}" presName="level3hierChild" presStyleCnt="0"/>
      <dgm:spPr/>
      <dgm:t>
        <a:bodyPr/>
        <a:lstStyle/>
        <a:p>
          <a:endParaRPr lang="tr-TR"/>
        </a:p>
      </dgm:t>
    </dgm:pt>
    <dgm:pt modelId="{9F393764-8D3D-4818-B25A-FD8AD63AA028}" type="pres">
      <dgm:prSet presAssocID="{C73DF38D-E806-4297-912F-463A04B5DABB}" presName="conn2-1" presStyleLbl="parChTrans1D3" presStyleIdx="1" presStyleCnt="2"/>
      <dgm:spPr/>
      <dgm:t>
        <a:bodyPr/>
        <a:lstStyle/>
        <a:p>
          <a:endParaRPr lang="tr-TR"/>
        </a:p>
      </dgm:t>
    </dgm:pt>
    <dgm:pt modelId="{C81DC4CC-18D0-40FD-9B35-66CE8020B683}" type="pres">
      <dgm:prSet presAssocID="{C73DF38D-E806-4297-912F-463A04B5DABB}" presName="connTx" presStyleLbl="parChTrans1D3" presStyleIdx="1" presStyleCnt="2"/>
      <dgm:spPr/>
      <dgm:t>
        <a:bodyPr/>
        <a:lstStyle/>
        <a:p>
          <a:endParaRPr lang="tr-TR"/>
        </a:p>
      </dgm:t>
    </dgm:pt>
    <dgm:pt modelId="{F8B02E8F-99A1-40FC-8369-139738C1E481}" type="pres">
      <dgm:prSet presAssocID="{40EFAE20-6A23-4014-A90C-34CE03D2F8B3}" presName="root2" presStyleCnt="0"/>
      <dgm:spPr/>
      <dgm:t>
        <a:bodyPr/>
        <a:lstStyle/>
        <a:p>
          <a:endParaRPr lang="tr-TR"/>
        </a:p>
      </dgm:t>
    </dgm:pt>
    <dgm:pt modelId="{CD7E7CA8-09D0-45A5-8E88-68928FAAE8CA}" type="pres">
      <dgm:prSet presAssocID="{40EFAE20-6A23-4014-A90C-34CE03D2F8B3}" presName="LevelTwoTextNode" presStyleLbl="node3" presStyleIdx="1" presStyleCnt="2">
        <dgm:presLayoutVars>
          <dgm:chPref val="3"/>
        </dgm:presLayoutVars>
      </dgm:prSet>
      <dgm:spPr/>
      <dgm:t>
        <a:bodyPr/>
        <a:lstStyle/>
        <a:p>
          <a:endParaRPr lang="tr-TR"/>
        </a:p>
      </dgm:t>
    </dgm:pt>
    <dgm:pt modelId="{BED69428-310C-406B-9528-E10F3123A801}" type="pres">
      <dgm:prSet presAssocID="{40EFAE20-6A23-4014-A90C-34CE03D2F8B3}" presName="level3hierChild" presStyleCnt="0"/>
      <dgm:spPr/>
      <dgm:t>
        <a:bodyPr/>
        <a:lstStyle/>
        <a:p>
          <a:endParaRPr lang="tr-TR"/>
        </a:p>
      </dgm:t>
    </dgm:pt>
  </dgm:ptLst>
  <dgm:cxnLst>
    <dgm:cxn modelId="{B9FC21ED-B319-43A5-A718-BE3D353A09DB}" type="presOf" srcId="{43DB8E96-58FC-455D-8722-6CA40E12E8D8}" destId="{B859B4B9-D426-4402-9B6A-516B637129A3}" srcOrd="1" destOrd="0" presId="urn:microsoft.com/office/officeart/2005/8/layout/hierarchy2"/>
    <dgm:cxn modelId="{0502C176-2DE9-4E71-9709-5FFE95C1B940}" type="presOf" srcId="{43DB8E96-58FC-455D-8722-6CA40E12E8D8}" destId="{FA531C3B-80B6-4DA0-83BD-B5B2BD5FBFF8}" srcOrd="0" destOrd="0" presId="urn:microsoft.com/office/officeart/2005/8/layout/hierarchy2"/>
    <dgm:cxn modelId="{76DB8854-D7B6-4073-A73A-01D7C71556EA}" type="presOf" srcId="{18D34668-10DF-4988-BB21-53000847CE2D}" destId="{770B3B7B-0694-4F91-B57D-C78039230235}" srcOrd="1" destOrd="0" presId="urn:microsoft.com/office/officeart/2005/8/layout/hierarchy2"/>
    <dgm:cxn modelId="{A676F48F-1413-4BCF-8102-E6A4C7DD02B9}" type="presOf" srcId="{C73DF38D-E806-4297-912F-463A04B5DABB}" destId="{C81DC4CC-18D0-40FD-9B35-66CE8020B683}" srcOrd="1" destOrd="0" presId="urn:microsoft.com/office/officeart/2005/8/layout/hierarchy2"/>
    <dgm:cxn modelId="{2E577CBB-FCFD-4101-AC40-DE038D687E33}" type="presOf" srcId="{CCA56BF6-BCB6-40A4-8DC2-89DE30A000DA}" destId="{07164359-B037-4F7B-94A3-CD6AEE684FB5}" srcOrd="1" destOrd="0" presId="urn:microsoft.com/office/officeart/2005/8/layout/hierarchy2"/>
    <dgm:cxn modelId="{076551A8-9D92-47B6-AFE5-6686A7BE6087}" srcId="{14729D8E-9135-4E71-9143-B7DEA4C121EA}" destId="{32CBE86F-9A9D-45D3-AEE8-52D1B6A102F3}" srcOrd="1" destOrd="0" parTransId="{18D34668-10DF-4988-BB21-53000847CE2D}" sibTransId="{5BDE97A2-825F-44AB-93C6-65DB2C06E474}"/>
    <dgm:cxn modelId="{0EB8335D-4448-4E00-8A3A-A2FDAD4F2546}" srcId="{14729D8E-9135-4E71-9143-B7DEA4C121EA}" destId="{F605A1F9-CDB4-4876-BD3A-5728820092B9}" srcOrd="0" destOrd="0" parTransId="{CCA56BF6-BCB6-40A4-8DC2-89DE30A000DA}" sibTransId="{0B8F67C2-7412-4B7F-ADA3-A20B584DC878}"/>
    <dgm:cxn modelId="{C35D02B4-4474-4A4F-A637-506619269302}" type="presOf" srcId="{F605A1F9-CDB4-4876-BD3A-5728820092B9}" destId="{83389872-DCA3-4631-9DB0-D9F98691F5ED}" srcOrd="0" destOrd="0" presId="urn:microsoft.com/office/officeart/2005/8/layout/hierarchy2"/>
    <dgm:cxn modelId="{DC7801B9-B08E-40D2-8A5C-0D9B4174CFC4}" type="presOf" srcId="{B09FAFC2-FC7C-4B9D-A2B4-DC4E150748A2}" destId="{43748AEC-A82C-44A8-B825-479B9D08588E}" srcOrd="0" destOrd="0" presId="urn:microsoft.com/office/officeart/2005/8/layout/hierarchy2"/>
    <dgm:cxn modelId="{717DA69B-9808-4069-A7EA-D773BDCABDC5}" type="presOf" srcId="{18D34668-10DF-4988-BB21-53000847CE2D}" destId="{6499A8CF-DF01-45DF-8326-89AD64E2CCD2}" srcOrd="0" destOrd="0" presId="urn:microsoft.com/office/officeart/2005/8/layout/hierarchy2"/>
    <dgm:cxn modelId="{E4B05AF8-3DA7-4E38-9353-C777EB6F1621}" srcId="{F605A1F9-CDB4-4876-BD3A-5728820092B9}" destId="{19E47259-BE47-436E-90A5-C52B983EF624}" srcOrd="0" destOrd="0" parTransId="{43DB8E96-58FC-455D-8722-6CA40E12E8D8}" sibTransId="{BFB36799-4959-4CB2-90BA-8929DF450D02}"/>
    <dgm:cxn modelId="{68270BF9-D858-4D63-BC85-706BB82182C9}" type="presOf" srcId="{32CBE86F-9A9D-45D3-AEE8-52D1B6A102F3}" destId="{9F012DA5-EADF-4EFD-91E1-3C33F5CB8E88}" srcOrd="0" destOrd="0" presId="urn:microsoft.com/office/officeart/2005/8/layout/hierarchy2"/>
    <dgm:cxn modelId="{34DF5393-042E-4C55-B480-1BEFE23DD362}" type="presOf" srcId="{40EFAE20-6A23-4014-A90C-34CE03D2F8B3}" destId="{CD7E7CA8-09D0-45A5-8E88-68928FAAE8CA}" srcOrd="0" destOrd="0" presId="urn:microsoft.com/office/officeart/2005/8/layout/hierarchy2"/>
    <dgm:cxn modelId="{CF87956F-F861-4C35-B781-CFB81E7528BE}" type="presOf" srcId="{CCA56BF6-BCB6-40A4-8DC2-89DE30A000DA}" destId="{10CA528D-B526-453B-B1D9-6AE01AA6AC35}" srcOrd="0" destOrd="0" presId="urn:microsoft.com/office/officeart/2005/8/layout/hierarchy2"/>
    <dgm:cxn modelId="{F1CAEAC9-A3CE-4C10-AB31-14D036097B65}" type="presOf" srcId="{19E47259-BE47-436E-90A5-C52B983EF624}" destId="{5248FE90-E9DF-46F3-9EC0-EB549FA73474}" srcOrd="0" destOrd="0" presId="urn:microsoft.com/office/officeart/2005/8/layout/hierarchy2"/>
    <dgm:cxn modelId="{57850C32-B4A3-42F3-A477-49291BC49832}" srcId="{32CBE86F-9A9D-45D3-AEE8-52D1B6A102F3}" destId="{40EFAE20-6A23-4014-A90C-34CE03D2F8B3}" srcOrd="0" destOrd="0" parTransId="{C73DF38D-E806-4297-912F-463A04B5DABB}" sibTransId="{EE57CF1E-824D-4141-B522-38095B5CE03A}"/>
    <dgm:cxn modelId="{099488AF-97B8-48B8-AD2B-AAA7590137CD}" type="presOf" srcId="{C73DF38D-E806-4297-912F-463A04B5DABB}" destId="{9F393764-8D3D-4818-B25A-FD8AD63AA028}" srcOrd="0" destOrd="0" presId="urn:microsoft.com/office/officeart/2005/8/layout/hierarchy2"/>
    <dgm:cxn modelId="{05F2DB6A-059E-4306-A015-C62ABBC6E344}" type="presOf" srcId="{14729D8E-9135-4E71-9143-B7DEA4C121EA}" destId="{E6AB134A-9AFB-449C-9E13-C6B1C4C747CE}" srcOrd="0" destOrd="0" presId="urn:microsoft.com/office/officeart/2005/8/layout/hierarchy2"/>
    <dgm:cxn modelId="{50675BBE-1E53-4E8C-9758-95ADEE391920}" srcId="{B09FAFC2-FC7C-4B9D-A2B4-DC4E150748A2}" destId="{14729D8E-9135-4E71-9143-B7DEA4C121EA}" srcOrd="0" destOrd="0" parTransId="{1D9C23B9-9AED-4FDF-83DC-B05222F9127E}" sibTransId="{DCA62541-165B-4EBC-9F29-894908F689DA}"/>
    <dgm:cxn modelId="{2B88AD42-D6C7-48F7-96A6-F5DA71DF5765}" type="presParOf" srcId="{43748AEC-A82C-44A8-B825-479B9D08588E}" destId="{64CA8193-550D-472C-BC8C-9804E67F4373}" srcOrd="0" destOrd="0" presId="urn:microsoft.com/office/officeart/2005/8/layout/hierarchy2"/>
    <dgm:cxn modelId="{0600674A-AFD9-41D0-AD54-A0D425FE9E25}" type="presParOf" srcId="{64CA8193-550D-472C-BC8C-9804E67F4373}" destId="{E6AB134A-9AFB-449C-9E13-C6B1C4C747CE}" srcOrd="0" destOrd="0" presId="urn:microsoft.com/office/officeart/2005/8/layout/hierarchy2"/>
    <dgm:cxn modelId="{5BADAC10-9308-444E-A029-930B08A3936F}" type="presParOf" srcId="{64CA8193-550D-472C-BC8C-9804E67F4373}" destId="{101C8E6B-01FA-42B9-907B-A53A9CD84DC1}" srcOrd="1" destOrd="0" presId="urn:microsoft.com/office/officeart/2005/8/layout/hierarchy2"/>
    <dgm:cxn modelId="{0ABE880E-8D49-4855-8E0B-9D3386F5D326}" type="presParOf" srcId="{101C8E6B-01FA-42B9-907B-A53A9CD84DC1}" destId="{10CA528D-B526-453B-B1D9-6AE01AA6AC35}" srcOrd="0" destOrd="0" presId="urn:microsoft.com/office/officeart/2005/8/layout/hierarchy2"/>
    <dgm:cxn modelId="{67BDBB52-6C4D-4841-B3BE-804B0272E058}" type="presParOf" srcId="{10CA528D-B526-453B-B1D9-6AE01AA6AC35}" destId="{07164359-B037-4F7B-94A3-CD6AEE684FB5}" srcOrd="0" destOrd="0" presId="urn:microsoft.com/office/officeart/2005/8/layout/hierarchy2"/>
    <dgm:cxn modelId="{BE79784D-827D-465B-8550-F4A92C7A93E9}" type="presParOf" srcId="{101C8E6B-01FA-42B9-907B-A53A9CD84DC1}" destId="{CB8C51B6-7178-4B0C-A2D6-E222124D41E7}" srcOrd="1" destOrd="0" presId="urn:microsoft.com/office/officeart/2005/8/layout/hierarchy2"/>
    <dgm:cxn modelId="{CD2A778C-2F04-40CB-B0A5-5345C71BB8D7}" type="presParOf" srcId="{CB8C51B6-7178-4B0C-A2D6-E222124D41E7}" destId="{83389872-DCA3-4631-9DB0-D9F98691F5ED}" srcOrd="0" destOrd="0" presId="urn:microsoft.com/office/officeart/2005/8/layout/hierarchy2"/>
    <dgm:cxn modelId="{80139DCB-B726-4343-93E8-BECC50ED15E0}" type="presParOf" srcId="{CB8C51B6-7178-4B0C-A2D6-E222124D41E7}" destId="{DAA8A3F2-D57F-4656-B886-1D2A9F5DFF68}" srcOrd="1" destOrd="0" presId="urn:microsoft.com/office/officeart/2005/8/layout/hierarchy2"/>
    <dgm:cxn modelId="{74D5736C-09E7-4751-944F-1ABD89B2E34E}" type="presParOf" srcId="{DAA8A3F2-D57F-4656-B886-1D2A9F5DFF68}" destId="{FA531C3B-80B6-4DA0-83BD-B5B2BD5FBFF8}" srcOrd="0" destOrd="0" presId="urn:microsoft.com/office/officeart/2005/8/layout/hierarchy2"/>
    <dgm:cxn modelId="{3442C4F7-A206-404E-8DB4-2A94FE6AF2BE}" type="presParOf" srcId="{FA531C3B-80B6-4DA0-83BD-B5B2BD5FBFF8}" destId="{B859B4B9-D426-4402-9B6A-516B637129A3}" srcOrd="0" destOrd="0" presId="urn:microsoft.com/office/officeart/2005/8/layout/hierarchy2"/>
    <dgm:cxn modelId="{6894731C-65A6-4995-B21D-CF0E71861EAC}" type="presParOf" srcId="{DAA8A3F2-D57F-4656-B886-1D2A9F5DFF68}" destId="{2B2890DF-F1E6-4EDE-8DEE-0FC997DFE349}" srcOrd="1" destOrd="0" presId="urn:microsoft.com/office/officeart/2005/8/layout/hierarchy2"/>
    <dgm:cxn modelId="{BA2DFB9A-1FB1-4D9F-B5B4-6E9DF7FF3B2A}" type="presParOf" srcId="{2B2890DF-F1E6-4EDE-8DEE-0FC997DFE349}" destId="{5248FE90-E9DF-46F3-9EC0-EB549FA73474}" srcOrd="0" destOrd="0" presId="urn:microsoft.com/office/officeart/2005/8/layout/hierarchy2"/>
    <dgm:cxn modelId="{371C177A-C1E3-4C4B-885D-44EC2AA0C9C8}" type="presParOf" srcId="{2B2890DF-F1E6-4EDE-8DEE-0FC997DFE349}" destId="{E466DC46-63DC-4A31-BF60-7A062614E9E9}" srcOrd="1" destOrd="0" presId="urn:microsoft.com/office/officeart/2005/8/layout/hierarchy2"/>
    <dgm:cxn modelId="{9BB90D37-3751-4B18-A3D6-EA0D46DCA7F7}" type="presParOf" srcId="{101C8E6B-01FA-42B9-907B-A53A9CD84DC1}" destId="{6499A8CF-DF01-45DF-8326-89AD64E2CCD2}" srcOrd="2" destOrd="0" presId="urn:microsoft.com/office/officeart/2005/8/layout/hierarchy2"/>
    <dgm:cxn modelId="{E52198B9-1049-47F6-BB95-E0F9F1C5F38F}" type="presParOf" srcId="{6499A8CF-DF01-45DF-8326-89AD64E2CCD2}" destId="{770B3B7B-0694-4F91-B57D-C78039230235}" srcOrd="0" destOrd="0" presId="urn:microsoft.com/office/officeart/2005/8/layout/hierarchy2"/>
    <dgm:cxn modelId="{93DE425F-81AF-4144-8125-B822F5A95379}" type="presParOf" srcId="{101C8E6B-01FA-42B9-907B-A53A9CD84DC1}" destId="{B63FF0CC-3A67-4F03-B0EE-4F526B589381}" srcOrd="3" destOrd="0" presId="urn:microsoft.com/office/officeart/2005/8/layout/hierarchy2"/>
    <dgm:cxn modelId="{024135E7-6859-48DF-8A64-CB754BC6D587}" type="presParOf" srcId="{B63FF0CC-3A67-4F03-B0EE-4F526B589381}" destId="{9F012DA5-EADF-4EFD-91E1-3C33F5CB8E88}" srcOrd="0" destOrd="0" presId="urn:microsoft.com/office/officeart/2005/8/layout/hierarchy2"/>
    <dgm:cxn modelId="{602A13CA-AF1A-45D3-B661-C7D5ADE04CE4}" type="presParOf" srcId="{B63FF0CC-3A67-4F03-B0EE-4F526B589381}" destId="{BDC1AFA2-46A7-4DB9-813F-A25DD961323B}" srcOrd="1" destOrd="0" presId="urn:microsoft.com/office/officeart/2005/8/layout/hierarchy2"/>
    <dgm:cxn modelId="{3C402E4A-76EF-4B52-B603-3354E61B5E49}" type="presParOf" srcId="{BDC1AFA2-46A7-4DB9-813F-A25DD961323B}" destId="{9F393764-8D3D-4818-B25A-FD8AD63AA028}" srcOrd="0" destOrd="0" presId="urn:microsoft.com/office/officeart/2005/8/layout/hierarchy2"/>
    <dgm:cxn modelId="{52EBD08D-334E-41B6-985F-0273E86D09B4}" type="presParOf" srcId="{9F393764-8D3D-4818-B25A-FD8AD63AA028}" destId="{C81DC4CC-18D0-40FD-9B35-66CE8020B683}" srcOrd="0" destOrd="0" presId="urn:microsoft.com/office/officeart/2005/8/layout/hierarchy2"/>
    <dgm:cxn modelId="{11D7D93B-4AB6-4115-8DD5-825B70C7C851}" type="presParOf" srcId="{BDC1AFA2-46A7-4DB9-813F-A25DD961323B}" destId="{F8B02E8F-99A1-40FC-8369-139738C1E481}" srcOrd="1" destOrd="0" presId="urn:microsoft.com/office/officeart/2005/8/layout/hierarchy2"/>
    <dgm:cxn modelId="{A182F4FA-AA5D-4E75-86FD-788ABA61715D}" type="presParOf" srcId="{F8B02E8F-99A1-40FC-8369-139738C1E481}" destId="{CD7E7CA8-09D0-45A5-8E88-68928FAAE8CA}" srcOrd="0" destOrd="0" presId="urn:microsoft.com/office/officeart/2005/8/layout/hierarchy2"/>
    <dgm:cxn modelId="{9DD8D88B-CDDB-4DC2-8901-4AEA71A57CFF}" type="presParOf" srcId="{F8B02E8F-99A1-40FC-8369-139738C1E481}" destId="{BED69428-310C-406B-9528-E10F3123A801}"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4FBCC3B-9781-42EC-8AE1-8DB0F3F62079}" type="doc">
      <dgm:prSet loTypeId="urn:microsoft.com/office/officeart/2005/8/layout/hierarchy2" loCatId="hierarchy" qsTypeId="urn:microsoft.com/office/officeart/2005/8/quickstyle/simple3" qsCatId="simple" csTypeId="urn:microsoft.com/office/officeart/2005/8/colors/accent2_2" csCatId="accent2" phldr="1"/>
      <dgm:spPr/>
      <dgm:t>
        <a:bodyPr/>
        <a:lstStyle/>
        <a:p>
          <a:endParaRPr lang="tr-TR"/>
        </a:p>
      </dgm:t>
    </dgm:pt>
    <dgm:pt modelId="{A80E2AC6-7E28-4F4D-9B82-192BE92CC9A1}">
      <dgm:prSet phldrT="[Metin]"/>
      <dgm:spPr/>
      <dgm:t>
        <a:bodyPr/>
        <a:lstStyle/>
        <a:p>
          <a:r>
            <a:rPr lang="tr-TR" b="1" dirty="0" smtClean="0"/>
            <a:t>Maddi Zarar </a:t>
          </a:r>
          <a:endParaRPr lang="tr-TR" b="1" dirty="0"/>
        </a:p>
      </dgm:t>
    </dgm:pt>
    <dgm:pt modelId="{6CF81BF8-68F8-4291-803B-5B454CEF566A}" type="parTrans" cxnId="{9CDE408D-F20D-43A3-B788-EFEA22A24D28}">
      <dgm:prSet/>
      <dgm:spPr/>
      <dgm:t>
        <a:bodyPr/>
        <a:lstStyle/>
        <a:p>
          <a:endParaRPr lang="tr-TR"/>
        </a:p>
      </dgm:t>
    </dgm:pt>
    <dgm:pt modelId="{8B634E0A-351E-474C-BF75-51BF1CAD5CBF}" type="sibTrans" cxnId="{9CDE408D-F20D-43A3-B788-EFEA22A24D28}">
      <dgm:prSet/>
      <dgm:spPr/>
      <dgm:t>
        <a:bodyPr/>
        <a:lstStyle/>
        <a:p>
          <a:endParaRPr lang="tr-TR"/>
        </a:p>
      </dgm:t>
    </dgm:pt>
    <dgm:pt modelId="{B7843B32-3F86-4AEE-B933-9B60AE1E2AF6}">
      <dgm:prSet phldrT="[Metin]"/>
      <dgm:spPr/>
      <dgm:t>
        <a:bodyPr/>
        <a:lstStyle/>
        <a:p>
          <a:r>
            <a:rPr lang="tr-TR" dirty="0" smtClean="0"/>
            <a:t>Fiili Zarar</a:t>
          </a:r>
          <a:endParaRPr lang="tr-TR" dirty="0"/>
        </a:p>
      </dgm:t>
    </dgm:pt>
    <dgm:pt modelId="{E07466F6-1219-4798-8EF7-9ADD0804A5FD}" type="parTrans" cxnId="{CA9172A1-9FE0-4D98-BB8D-9FA2FEB3CED8}">
      <dgm:prSet/>
      <dgm:spPr/>
      <dgm:t>
        <a:bodyPr/>
        <a:lstStyle/>
        <a:p>
          <a:endParaRPr lang="tr-TR"/>
        </a:p>
      </dgm:t>
    </dgm:pt>
    <dgm:pt modelId="{37FB3252-9E70-4EFF-8969-284B352487B0}" type="sibTrans" cxnId="{CA9172A1-9FE0-4D98-BB8D-9FA2FEB3CED8}">
      <dgm:prSet/>
      <dgm:spPr/>
      <dgm:t>
        <a:bodyPr/>
        <a:lstStyle/>
        <a:p>
          <a:endParaRPr lang="tr-TR"/>
        </a:p>
      </dgm:t>
    </dgm:pt>
    <dgm:pt modelId="{EE6AD18B-09B8-4178-80D6-B7BD091B2646}">
      <dgm:prSet phldrT="[Metin]"/>
      <dgm:spPr/>
      <dgm:t>
        <a:bodyPr/>
        <a:lstStyle/>
        <a:p>
          <a:r>
            <a:rPr lang="tr-TR" dirty="0" smtClean="0"/>
            <a:t>Yoksun Kalınan Kâr</a:t>
          </a:r>
          <a:endParaRPr lang="tr-TR" dirty="0"/>
        </a:p>
      </dgm:t>
    </dgm:pt>
    <dgm:pt modelId="{EB3AFBB5-DD97-4B40-B711-850C0B6CDABE}" type="parTrans" cxnId="{17009F12-285B-446C-B095-9106F0FD824F}">
      <dgm:prSet/>
      <dgm:spPr/>
      <dgm:t>
        <a:bodyPr/>
        <a:lstStyle/>
        <a:p>
          <a:endParaRPr lang="tr-TR"/>
        </a:p>
      </dgm:t>
    </dgm:pt>
    <dgm:pt modelId="{A28A2A7E-7661-4406-A777-F33F2E476DC7}" type="sibTrans" cxnId="{17009F12-285B-446C-B095-9106F0FD824F}">
      <dgm:prSet/>
      <dgm:spPr/>
      <dgm:t>
        <a:bodyPr/>
        <a:lstStyle/>
        <a:p>
          <a:endParaRPr lang="tr-TR"/>
        </a:p>
      </dgm:t>
    </dgm:pt>
    <dgm:pt modelId="{099ED839-05F9-4BC1-9F5B-08340695202C}" type="pres">
      <dgm:prSet presAssocID="{04FBCC3B-9781-42EC-8AE1-8DB0F3F62079}" presName="diagram" presStyleCnt="0">
        <dgm:presLayoutVars>
          <dgm:chPref val="1"/>
          <dgm:dir/>
          <dgm:animOne val="branch"/>
          <dgm:animLvl val="lvl"/>
          <dgm:resizeHandles val="exact"/>
        </dgm:presLayoutVars>
      </dgm:prSet>
      <dgm:spPr/>
      <dgm:t>
        <a:bodyPr/>
        <a:lstStyle/>
        <a:p>
          <a:endParaRPr lang="tr-TR"/>
        </a:p>
      </dgm:t>
    </dgm:pt>
    <dgm:pt modelId="{342BAD41-04AD-4635-AA76-B77AC70010E9}" type="pres">
      <dgm:prSet presAssocID="{A80E2AC6-7E28-4F4D-9B82-192BE92CC9A1}" presName="root1" presStyleCnt="0"/>
      <dgm:spPr/>
      <dgm:t>
        <a:bodyPr/>
        <a:lstStyle/>
        <a:p>
          <a:endParaRPr lang="tr-TR"/>
        </a:p>
      </dgm:t>
    </dgm:pt>
    <dgm:pt modelId="{AA656302-26A1-49C5-B0F2-0D594DE2EFEF}" type="pres">
      <dgm:prSet presAssocID="{A80E2AC6-7E28-4F4D-9B82-192BE92CC9A1}" presName="LevelOneTextNode" presStyleLbl="node0" presStyleIdx="0" presStyleCnt="1" custScaleY="132812" custLinFactNeighborX="-15593" custLinFactNeighborY="-3500">
        <dgm:presLayoutVars>
          <dgm:chPref val="3"/>
        </dgm:presLayoutVars>
      </dgm:prSet>
      <dgm:spPr/>
      <dgm:t>
        <a:bodyPr/>
        <a:lstStyle/>
        <a:p>
          <a:endParaRPr lang="tr-TR"/>
        </a:p>
      </dgm:t>
    </dgm:pt>
    <dgm:pt modelId="{F7F3FA7E-AD24-495C-A6A7-5A522F4A2CA1}" type="pres">
      <dgm:prSet presAssocID="{A80E2AC6-7E28-4F4D-9B82-192BE92CC9A1}" presName="level2hierChild" presStyleCnt="0"/>
      <dgm:spPr/>
      <dgm:t>
        <a:bodyPr/>
        <a:lstStyle/>
        <a:p>
          <a:endParaRPr lang="tr-TR"/>
        </a:p>
      </dgm:t>
    </dgm:pt>
    <dgm:pt modelId="{E3E9C64C-FA46-42DC-AC72-1A7359E10B9D}" type="pres">
      <dgm:prSet presAssocID="{E07466F6-1219-4798-8EF7-9ADD0804A5FD}" presName="conn2-1" presStyleLbl="parChTrans1D2" presStyleIdx="0" presStyleCnt="2"/>
      <dgm:spPr/>
      <dgm:t>
        <a:bodyPr/>
        <a:lstStyle/>
        <a:p>
          <a:endParaRPr lang="tr-TR"/>
        </a:p>
      </dgm:t>
    </dgm:pt>
    <dgm:pt modelId="{3FE7CD42-65ED-4B42-8EEC-235B4A157D53}" type="pres">
      <dgm:prSet presAssocID="{E07466F6-1219-4798-8EF7-9ADD0804A5FD}" presName="connTx" presStyleLbl="parChTrans1D2" presStyleIdx="0" presStyleCnt="2"/>
      <dgm:spPr/>
      <dgm:t>
        <a:bodyPr/>
        <a:lstStyle/>
        <a:p>
          <a:endParaRPr lang="tr-TR"/>
        </a:p>
      </dgm:t>
    </dgm:pt>
    <dgm:pt modelId="{852528A5-FA0C-4DE3-B1E5-9291C1798A60}" type="pres">
      <dgm:prSet presAssocID="{B7843B32-3F86-4AEE-B933-9B60AE1E2AF6}" presName="root2" presStyleCnt="0"/>
      <dgm:spPr/>
      <dgm:t>
        <a:bodyPr/>
        <a:lstStyle/>
        <a:p>
          <a:endParaRPr lang="tr-TR"/>
        </a:p>
      </dgm:t>
    </dgm:pt>
    <dgm:pt modelId="{FE49FD05-6C6B-4E34-B375-4F360C696C2B}" type="pres">
      <dgm:prSet presAssocID="{B7843B32-3F86-4AEE-B933-9B60AE1E2AF6}" presName="LevelTwoTextNode" presStyleLbl="node2" presStyleIdx="0" presStyleCnt="2">
        <dgm:presLayoutVars>
          <dgm:chPref val="3"/>
        </dgm:presLayoutVars>
      </dgm:prSet>
      <dgm:spPr/>
      <dgm:t>
        <a:bodyPr/>
        <a:lstStyle/>
        <a:p>
          <a:endParaRPr lang="tr-TR"/>
        </a:p>
      </dgm:t>
    </dgm:pt>
    <dgm:pt modelId="{C52574BC-4527-4F73-B617-FBF6B2784617}" type="pres">
      <dgm:prSet presAssocID="{B7843B32-3F86-4AEE-B933-9B60AE1E2AF6}" presName="level3hierChild" presStyleCnt="0"/>
      <dgm:spPr/>
      <dgm:t>
        <a:bodyPr/>
        <a:lstStyle/>
        <a:p>
          <a:endParaRPr lang="tr-TR"/>
        </a:p>
      </dgm:t>
    </dgm:pt>
    <dgm:pt modelId="{A06A926B-AD13-4442-8242-16FEC3B233DA}" type="pres">
      <dgm:prSet presAssocID="{EB3AFBB5-DD97-4B40-B711-850C0B6CDABE}" presName="conn2-1" presStyleLbl="parChTrans1D2" presStyleIdx="1" presStyleCnt="2"/>
      <dgm:spPr/>
      <dgm:t>
        <a:bodyPr/>
        <a:lstStyle/>
        <a:p>
          <a:endParaRPr lang="tr-TR"/>
        </a:p>
      </dgm:t>
    </dgm:pt>
    <dgm:pt modelId="{FB58F53A-CB9E-465B-A8EA-939332BA9373}" type="pres">
      <dgm:prSet presAssocID="{EB3AFBB5-DD97-4B40-B711-850C0B6CDABE}" presName="connTx" presStyleLbl="parChTrans1D2" presStyleIdx="1" presStyleCnt="2"/>
      <dgm:spPr/>
      <dgm:t>
        <a:bodyPr/>
        <a:lstStyle/>
        <a:p>
          <a:endParaRPr lang="tr-TR"/>
        </a:p>
      </dgm:t>
    </dgm:pt>
    <dgm:pt modelId="{64693A9C-AB5E-4675-ABA4-65D4F65236C6}" type="pres">
      <dgm:prSet presAssocID="{EE6AD18B-09B8-4178-80D6-B7BD091B2646}" presName="root2" presStyleCnt="0"/>
      <dgm:spPr/>
      <dgm:t>
        <a:bodyPr/>
        <a:lstStyle/>
        <a:p>
          <a:endParaRPr lang="tr-TR"/>
        </a:p>
      </dgm:t>
    </dgm:pt>
    <dgm:pt modelId="{70247312-4F34-472E-AED8-73277850A9D6}" type="pres">
      <dgm:prSet presAssocID="{EE6AD18B-09B8-4178-80D6-B7BD091B2646}" presName="LevelTwoTextNode" presStyleLbl="node2" presStyleIdx="1" presStyleCnt="2">
        <dgm:presLayoutVars>
          <dgm:chPref val="3"/>
        </dgm:presLayoutVars>
      </dgm:prSet>
      <dgm:spPr/>
      <dgm:t>
        <a:bodyPr/>
        <a:lstStyle/>
        <a:p>
          <a:endParaRPr lang="tr-TR"/>
        </a:p>
      </dgm:t>
    </dgm:pt>
    <dgm:pt modelId="{FF2F3EF5-2965-4F80-A190-24E1FE9F35F3}" type="pres">
      <dgm:prSet presAssocID="{EE6AD18B-09B8-4178-80D6-B7BD091B2646}" presName="level3hierChild" presStyleCnt="0"/>
      <dgm:spPr/>
      <dgm:t>
        <a:bodyPr/>
        <a:lstStyle/>
        <a:p>
          <a:endParaRPr lang="tr-TR"/>
        </a:p>
      </dgm:t>
    </dgm:pt>
  </dgm:ptLst>
  <dgm:cxnLst>
    <dgm:cxn modelId="{6710075F-BF75-4CA5-9C47-74C03AFC9F3B}" type="presOf" srcId="{A80E2AC6-7E28-4F4D-9B82-192BE92CC9A1}" destId="{AA656302-26A1-49C5-B0F2-0D594DE2EFEF}" srcOrd="0" destOrd="0" presId="urn:microsoft.com/office/officeart/2005/8/layout/hierarchy2"/>
    <dgm:cxn modelId="{08B2F1C0-C044-41C5-A3E6-F0B15CD3B34E}" type="presOf" srcId="{EE6AD18B-09B8-4178-80D6-B7BD091B2646}" destId="{70247312-4F34-472E-AED8-73277850A9D6}" srcOrd="0" destOrd="0" presId="urn:microsoft.com/office/officeart/2005/8/layout/hierarchy2"/>
    <dgm:cxn modelId="{CA9172A1-9FE0-4D98-BB8D-9FA2FEB3CED8}" srcId="{A80E2AC6-7E28-4F4D-9B82-192BE92CC9A1}" destId="{B7843B32-3F86-4AEE-B933-9B60AE1E2AF6}" srcOrd="0" destOrd="0" parTransId="{E07466F6-1219-4798-8EF7-9ADD0804A5FD}" sibTransId="{37FB3252-9E70-4EFF-8969-284B352487B0}"/>
    <dgm:cxn modelId="{835C408A-027C-4630-86EE-ADF051AA7706}" type="presOf" srcId="{B7843B32-3F86-4AEE-B933-9B60AE1E2AF6}" destId="{FE49FD05-6C6B-4E34-B375-4F360C696C2B}" srcOrd="0" destOrd="0" presId="urn:microsoft.com/office/officeart/2005/8/layout/hierarchy2"/>
    <dgm:cxn modelId="{D1C714F8-BA9E-4D5B-85B4-E850D023FC92}" type="presOf" srcId="{EB3AFBB5-DD97-4B40-B711-850C0B6CDABE}" destId="{A06A926B-AD13-4442-8242-16FEC3B233DA}" srcOrd="0" destOrd="0" presId="urn:microsoft.com/office/officeart/2005/8/layout/hierarchy2"/>
    <dgm:cxn modelId="{398BDC44-6A53-4ACD-A3B5-BC690CE80138}" type="presOf" srcId="{E07466F6-1219-4798-8EF7-9ADD0804A5FD}" destId="{E3E9C64C-FA46-42DC-AC72-1A7359E10B9D}" srcOrd="0" destOrd="0" presId="urn:microsoft.com/office/officeart/2005/8/layout/hierarchy2"/>
    <dgm:cxn modelId="{17009F12-285B-446C-B095-9106F0FD824F}" srcId="{A80E2AC6-7E28-4F4D-9B82-192BE92CC9A1}" destId="{EE6AD18B-09B8-4178-80D6-B7BD091B2646}" srcOrd="1" destOrd="0" parTransId="{EB3AFBB5-DD97-4B40-B711-850C0B6CDABE}" sibTransId="{A28A2A7E-7661-4406-A777-F33F2E476DC7}"/>
    <dgm:cxn modelId="{08951ACA-FEEB-4FD3-A28A-44F3C3A7FB48}" type="presOf" srcId="{04FBCC3B-9781-42EC-8AE1-8DB0F3F62079}" destId="{099ED839-05F9-4BC1-9F5B-08340695202C}" srcOrd="0" destOrd="0" presId="urn:microsoft.com/office/officeart/2005/8/layout/hierarchy2"/>
    <dgm:cxn modelId="{358FBFBC-6490-4777-8A6D-41D36D48DE79}" type="presOf" srcId="{E07466F6-1219-4798-8EF7-9ADD0804A5FD}" destId="{3FE7CD42-65ED-4B42-8EEC-235B4A157D53}" srcOrd="1" destOrd="0" presId="urn:microsoft.com/office/officeart/2005/8/layout/hierarchy2"/>
    <dgm:cxn modelId="{9CDE408D-F20D-43A3-B788-EFEA22A24D28}" srcId="{04FBCC3B-9781-42EC-8AE1-8DB0F3F62079}" destId="{A80E2AC6-7E28-4F4D-9B82-192BE92CC9A1}" srcOrd="0" destOrd="0" parTransId="{6CF81BF8-68F8-4291-803B-5B454CEF566A}" sibTransId="{8B634E0A-351E-474C-BF75-51BF1CAD5CBF}"/>
    <dgm:cxn modelId="{55C4CF5E-71F3-4E1B-BB60-9F051CDE4F13}" type="presOf" srcId="{EB3AFBB5-DD97-4B40-B711-850C0B6CDABE}" destId="{FB58F53A-CB9E-465B-A8EA-939332BA9373}" srcOrd="1" destOrd="0" presId="urn:microsoft.com/office/officeart/2005/8/layout/hierarchy2"/>
    <dgm:cxn modelId="{21472E08-60A6-4464-AEE6-DA0C104A5480}" type="presParOf" srcId="{099ED839-05F9-4BC1-9F5B-08340695202C}" destId="{342BAD41-04AD-4635-AA76-B77AC70010E9}" srcOrd="0" destOrd="0" presId="urn:microsoft.com/office/officeart/2005/8/layout/hierarchy2"/>
    <dgm:cxn modelId="{1937246B-AEDF-4B34-9112-0F7E145256B4}" type="presParOf" srcId="{342BAD41-04AD-4635-AA76-B77AC70010E9}" destId="{AA656302-26A1-49C5-B0F2-0D594DE2EFEF}" srcOrd="0" destOrd="0" presId="urn:microsoft.com/office/officeart/2005/8/layout/hierarchy2"/>
    <dgm:cxn modelId="{EFD73227-5D80-4452-AE6E-1AE73168972C}" type="presParOf" srcId="{342BAD41-04AD-4635-AA76-B77AC70010E9}" destId="{F7F3FA7E-AD24-495C-A6A7-5A522F4A2CA1}" srcOrd="1" destOrd="0" presId="urn:microsoft.com/office/officeart/2005/8/layout/hierarchy2"/>
    <dgm:cxn modelId="{59D41673-1B04-4A29-B6B8-F09D6BFC6F59}" type="presParOf" srcId="{F7F3FA7E-AD24-495C-A6A7-5A522F4A2CA1}" destId="{E3E9C64C-FA46-42DC-AC72-1A7359E10B9D}" srcOrd="0" destOrd="0" presId="urn:microsoft.com/office/officeart/2005/8/layout/hierarchy2"/>
    <dgm:cxn modelId="{7A41327F-325C-417E-BC8E-B2EE951D0D65}" type="presParOf" srcId="{E3E9C64C-FA46-42DC-AC72-1A7359E10B9D}" destId="{3FE7CD42-65ED-4B42-8EEC-235B4A157D53}" srcOrd="0" destOrd="0" presId="urn:microsoft.com/office/officeart/2005/8/layout/hierarchy2"/>
    <dgm:cxn modelId="{865546E2-D2E9-4E40-B1EE-96CBACE1C7B4}" type="presParOf" srcId="{F7F3FA7E-AD24-495C-A6A7-5A522F4A2CA1}" destId="{852528A5-FA0C-4DE3-B1E5-9291C1798A60}" srcOrd="1" destOrd="0" presId="urn:microsoft.com/office/officeart/2005/8/layout/hierarchy2"/>
    <dgm:cxn modelId="{888053F5-D4D6-43F7-A0A9-494EAB35BE4D}" type="presParOf" srcId="{852528A5-FA0C-4DE3-B1E5-9291C1798A60}" destId="{FE49FD05-6C6B-4E34-B375-4F360C696C2B}" srcOrd="0" destOrd="0" presId="urn:microsoft.com/office/officeart/2005/8/layout/hierarchy2"/>
    <dgm:cxn modelId="{905E9916-7E7F-454C-9DEA-D5755EC01FD1}" type="presParOf" srcId="{852528A5-FA0C-4DE3-B1E5-9291C1798A60}" destId="{C52574BC-4527-4F73-B617-FBF6B2784617}" srcOrd="1" destOrd="0" presId="urn:microsoft.com/office/officeart/2005/8/layout/hierarchy2"/>
    <dgm:cxn modelId="{288D9566-5506-40DD-B1D6-6832148D3DDC}" type="presParOf" srcId="{F7F3FA7E-AD24-495C-A6A7-5A522F4A2CA1}" destId="{A06A926B-AD13-4442-8242-16FEC3B233DA}" srcOrd="2" destOrd="0" presId="urn:microsoft.com/office/officeart/2005/8/layout/hierarchy2"/>
    <dgm:cxn modelId="{EA9D8EE4-C6AD-4490-9E0C-C151B8673AFB}" type="presParOf" srcId="{A06A926B-AD13-4442-8242-16FEC3B233DA}" destId="{FB58F53A-CB9E-465B-A8EA-939332BA9373}" srcOrd="0" destOrd="0" presId="urn:microsoft.com/office/officeart/2005/8/layout/hierarchy2"/>
    <dgm:cxn modelId="{6C3E1F1E-95B7-477D-A03C-6A7DCCB03351}" type="presParOf" srcId="{F7F3FA7E-AD24-495C-A6A7-5A522F4A2CA1}" destId="{64693A9C-AB5E-4675-ABA4-65D4F65236C6}" srcOrd="3" destOrd="0" presId="urn:microsoft.com/office/officeart/2005/8/layout/hierarchy2"/>
    <dgm:cxn modelId="{0273FF3C-E710-4557-B6E0-46547068C324}" type="presParOf" srcId="{64693A9C-AB5E-4675-ABA4-65D4F65236C6}" destId="{70247312-4F34-472E-AED8-73277850A9D6}" srcOrd="0" destOrd="0" presId="urn:microsoft.com/office/officeart/2005/8/layout/hierarchy2"/>
    <dgm:cxn modelId="{192F80BC-D5AA-4A1E-AE32-5F8B356C9ADE}" type="presParOf" srcId="{64693A9C-AB5E-4675-ABA4-65D4F65236C6}" destId="{FF2F3EF5-2965-4F80-A190-24E1FE9F35F3}"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70F0E5A-99C7-421E-8661-432656B2FDE4}" type="doc">
      <dgm:prSet loTypeId="urn:microsoft.com/office/officeart/2005/8/layout/hierarchy2" loCatId="hierarchy" qsTypeId="urn:microsoft.com/office/officeart/2005/8/quickstyle/simple3" qsCatId="simple" csTypeId="urn:microsoft.com/office/officeart/2005/8/colors/accent2_2" csCatId="accent2" phldr="1"/>
      <dgm:spPr/>
      <dgm:t>
        <a:bodyPr/>
        <a:lstStyle/>
        <a:p>
          <a:endParaRPr lang="tr-TR"/>
        </a:p>
      </dgm:t>
    </dgm:pt>
    <dgm:pt modelId="{0AEC93A0-8EF9-44DD-B168-C93CE294121D}">
      <dgm:prSet phldrT="[Metin]" custT="1"/>
      <dgm:spPr/>
      <dgm:t>
        <a:bodyPr/>
        <a:lstStyle/>
        <a:p>
          <a:r>
            <a:rPr lang="tr-TR" sz="3200" b="1" dirty="0" smtClean="0"/>
            <a:t>Tazminatın Hesaplanmasında İndirim Sebepleri</a:t>
          </a:r>
        </a:p>
        <a:p>
          <a:r>
            <a:rPr lang="tr-TR" sz="3200" b="1" dirty="0" smtClean="0"/>
            <a:t>(TBK m.51-52) </a:t>
          </a:r>
          <a:endParaRPr lang="tr-TR" sz="3200" b="1" dirty="0"/>
        </a:p>
      </dgm:t>
    </dgm:pt>
    <dgm:pt modelId="{3A9B3B9B-3E0B-45FF-9381-DDDB5B15FA40}" type="parTrans" cxnId="{090570C9-7F16-4B75-84D0-6A5A7CC99F6E}">
      <dgm:prSet/>
      <dgm:spPr/>
      <dgm:t>
        <a:bodyPr/>
        <a:lstStyle/>
        <a:p>
          <a:endParaRPr lang="tr-TR"/>
        </a:p>
      </dgm:t>
    </dgm:pt>
    <dgm:pt modelId="{C3A97F58-3909-40A9-9911-356248F7F58C}" type="sibTrans" cxnId="{090570C9-7F16-4B75-84D0-6A5A7CC99F6E}">
      <dgm:prSet/>
      <dgm:spPr/>
      <dgm:t>
        <a:bodyPr/>
        <a:lstStyle/>
        <a:p>
          <a:endParaRPr lang="tr-TR"/>
        </a:p>
      </dgm:t>
    </dgm:pt>
    <dgm:pt modelId="{25CEB174-9413-4409-BC22-713602836417}">
      <dgm:prSet phldrT="[Metin]"/>
      <dgm:spPr/>
      <dgm:t>
        <a:bodyPr/>
        <a:lstStyle/>
        <a:p>
          <a:r>
            <a:rPr lang="tr-TR" dirty="0" smtClean="0"/>
            <a:t>Zarar Verenin Kusurunun Hafif Olması </a:t>
          </a:r>
          <a:endParaRPr lang="tr-TR" dirty="0"/>
        </a:p>
      </dgm:t>
    </dgm:pt>
    <dgm:pt modelId="{16D63A67-A68B-48C3-B92D-3C9CDCA4E615}" type="parTrans" cxnId="{009891AA-3CAE-4857-A149-AC2F9A61FC50}">
      <dgm:prSet/>
      <dgm:spPr/>
      <dgm:t>
        <a:bodyPr/>
        <a:lstStyle/>
        <a:p>
          <a:endParaRPr lang="tr-TR"/>
        </a:p>
      </dgm:t>
    </dgm:pt>
    <dgm:pt modelId="{3127AE14-4EA9-415A-B7F9-A65AB955B73A}" type="sibTrans" cxnId="{009891AA-3CAE-4857-A149-AC2F9A61FC50}">
      <dgm:prSet/>
      <dgm:spPr/>
      <dgm:t>
        <a:bodyPr/>
        <a:lstStyle/>
        <a:p>
          <a:endParaRPr lang="tr-TR"/>
        </a:p>
      </dgm:t>
    </dgm:pt>
    <dgm:pt modelId="{312B57FD-30E3-4B77-9F1C-38D8409FBE50}">
      <dgm:prSet phldrT="[Metin]"/>
      <dgm:spPr/>
      <dgm:t>
        <a:bodyPr/>
        <a:lstStyle/>
        <a:p>
          <a:r>
            <a:rPr lang="tr-TR" dirty="0" smtClean="0"/>
            <a:t>Zarar Görenin Rızası</a:t>
          </a:r>
          <a:endParaRPr lang="tr-TR" dirty="0"/>
        </a:p>
      </dgm:t>
    </dgm:pt>
    <dgm:pt modelId="{881A7A90-7A7D-4E2A-9EF9-C2B6937B1802}" type="parTrans" cxnId="{A273257D-78B8-48D6-91AB-DC7D05B3A525}">
      <dgm:prSet/>
      <dgm:spPr/>
      <dgm:t>
        <a:bodyPr/>
        <a:lstStyle/>
        <a:p>
          <a:endParaRPr lang="tr-TR"/>
        </a:p>
      </dgm:t>
    </dgm:pt>
    <dgm:pt modelId="{7DD46331-D62E-4045-A188-59E4FF6864E5}" type="sibTrans" cxnId="{A273257D-78B8-48D6-91AB-DC7D05B3A525}">
      <dgm:prSet/>
      <dgm:spPr/>
      <dgm:t>
        <a:bodyPr/>
        <a:lstStyle/>
        <a:p>
          <a:endParaRPr lang="tr-TR"/>
        </a:p>
      </dgm:t>
    </dgm:pt>
    <dgm:pt modelId="{084B630E-D10F-4C1D-8B8B-2C9BC50F23BF}">
      <dgm:prSet phldrT="[Metin]"/>
      <dgm:spPr/>
      <dgm:t>
        <a:bodyPr/>
        <a:lstStyle/>
        <a:p>
          <a:r>
            <a:rPr lang="tr-TR" dirty="0" smtClean="0"/>
            <a:t>Durumun Gereği </a:t>
          </a:r>
          <a:endParaRPr lang="tr-TR" dirty="0"/>
        </a:p>
      </dgm:t>
    </dgm:pt>
    <dgm:pt modelId="{05D5A6CD-8D23-4F4A-B7D2-9313DD880F41}" type="parTrans" cxnId="{D7D59B4F-EDCE-4ED1-8683-32796B106860}">
      <dgm:prSet/>
      <dgm:spPr/>
      <dgm:t>
        <a:bodyPr/>
        <a:lstStyle/>
        <a:p>
          <a:endParaRPr lang="tr-TR"/>
        </a:p>
      </dgm:t>
    </dgm:pt>
    <dgm:pt modelId="{43A137BC-95AE-4A04-87B1-017D67DF2D76}" type="sibTrans" cxnId="{D7D59B4F-EDCE-4ED1-8683-32796B106860}">
      <dgm:prSet/>
      <dgm:spPr/>
      <dgm:t>
        <a:bodyPr/>
        <a:lstStyle/>
        <a:p>
          <a:endParaRPr lang="tr-TR"/>
        </a:p>
      </dgm:t>
    </dgm:pt>
    <dgm:pt modelId="{6232FCB6-6C4D-4350-9186-0F1F206CA79D}">
      <dgm:prSet phldrT="[Metin]"/>
      <dgm:spPr/>
      <dgm:t>
        <a:bodyPr/>
        <a:lstStyle/>
        <a:p>
          <a:r>
            <a:rPr lang="tr-TR" dirty="0" smtClean="0"/>
            <a:t>Birlikte Kusur</a:t>
          </a:r>
          <a:endParaRPr lang="tr-TR" dirty="0"/>
        </a:p>
      </dgm:t>
    </dgm:pt>
    <dgm:pt modelId="{BA376CD4-469D-4D31-B91D-D8D65BE7987B}" type="parTrans" cxnId="{63F5FD4D-63CB-4232-9E34-52BF92D1AB6B}">
      <dgm:prSet/>
      <dgm:spPr/>
      <dgm:t>
        <a:bodyPr/>
        <a:lstStyle/>
        <a:p>
          <a:endParaRPr lang="tr-TR"/>
        </a:p>
      </dgm:t>
    </dgm:pt>
    <dgm:pt modelId="{55AF48D3-4AB2-4432-9B9B-568D531B616F}" type="sibTrans" cxnId="{63F5FD4D-63CB-4232-9E34-52BF92D1AB6B}">
      <dgm:prSet/>
      <dgm:spPr/>
      <dgm:t>
        <a:bodyPr/>
        <a:lstStyle/>
        <a:p>
          <a:endParaRPr lang="tr-TR"/>
        </a:p>
      </dgm:t>
    </dgm:pt>
    <dgm:pt modelId="{3137C38A-09F0-4C3B-B3AE-6B5EE3CE106E}">
      <dgm:prSet phldrT="[Metin]"/>
      <dgm:spPr/>
      <dgm:t>
        <a:bodyPr/>
        <a:lstStyle/>
        <a:p>
          <a:r>
            <a:rPr lang="tr-TR" dirty="0" smtClean="0"/>
            <a:t>Hakkaniyet</a:t>
          </a:r>
          <a:endParaRPr lang="tr-TR" dirty="0"/>
        </a:p>
      </dgm:t>
    </dgm:pt>
    <dgm:pt modelId="{41C74A95-30F2-4B05-9578-E0E6D0422C1C}" type="parTrans" cxnId="{2CF3FD84-20FC-4A6B-9927-C39773684F9E}">
      <dgm:prSet/>
      <dgm:spPr/>
      <dgm:t>
        <a:bodyPr/>
        <a:lstStyle/>
        <a:p>
          <a:endParaRPr lang="tr-TR"/>
        </a:p>
      </dgm:t>
    </dgm:pt>
    <dgm:pt modelId="{AFB76FF5-E0E8-438D-8E3F-5D305A03B2BA}" type="sibTrans" cxnId="{2CF3FD84-20FC-4A6B-9927-C39773684F9E}">
      <dgm:prSet/>
      <dgm:spPr/>
      <dgm:t>
        <a:bodyPr/>
        <a:lstStyle/>
        <a:p>
          <a:endParaRPr lang="tr-TR"/>
        </a:p>
      </dgm:t>
    </dgm:pt>
    <dgm:pt modelId="{A550D4BF-5269-48A8-8983-B684BF370F2D}" type="pres">
      <dgm:prSet presAssocID="{270F0E5A-99C7-421E-8661-432656B2FDE4}" presName="diagram" presStyleCnt="0">
        <dgm:presLayoutVars>
          <dgm:chPref val="1"/>
          <dgm:dir/>
          <dgm:animOne val="branch"/>
          <dgm:animLvl val="lvl"/>
          <dgm:resizeHandles val="exact"/>
        </dgm:presLayoutVars>
      </dgm:prSet>
      <dgm:spPr/>
      <dgm:t>
        <a:bodyPr/>
        <a:lstStyle/>
        <a:p>
          <a:endParaRPr lang="tr-TR"/>
        </a:p>
      </dgm:t>
    </dgm:pt>
    <dgm:pt modelId="{253E4A08-B974-4171-AE3C-DBA6FBB0FC4A}" type="pres">
      <dgm:prSet presAssocID="{0AEC93A0-8EF9-44DD-B168-C93CE294121D}" presName="root1" presStyleCnt="0"/>
      <dgm:spPr/>
      <dgm:t>
        <a:bodyPr/>
        <a:lstStyle/>
        <a:p>
          <a:endParaRPr lang="tr-TR"/>
        </a:p>
      </dgm:t>
    </dgm:pt>
    <dgm:pt modelId="{83E6C6CE-9A9B-4399-A5C1-9D0AF3371CDD}" type="pres">
      <dgm:prSet presAssocID="{0AEC93A0-8EF9-44DD-B168-C93CE294121D}" presName="LevelOneTextNode" presStyleLbl="node0" presStyleIdx="0" presStyleCnt="1" custScaleX="166965" custScaleY="304565">
        <dgm:presLayoutVars>
          <dgm:chPref val="3"/>
        </dgm:presLayoutVars>
      </dgm:prSet>
      <dgm:spPr/>
      <dgm:t>
        <a:bodyPr/>
        <a:lstStyle/>
        <a:p>
          <a:endParaRPr lang="tr-TR"/>
        </a:p>
      </dgm:t>
    </dgm:pt>
    <dgm:pt modelId="{2C1B31B8-3F7C-4560-A346-3F1CC4667ED0}" type="pres">
      <dgm:prSet presAssocID="{0AEC93A0-8EF9-44DD-B168-C93CE294121D}" presName="level2hierChild" presStyleCnt="0"/>
      <dgm:spPr/>
      <dgm:t>
        <a:bodyPr/>
        <a:lstStyle/>
        <a:p>
          <a:endParaRPr lang="tr-TR"/>
        </a:p>
      </dgm:t>
    </dgm:pt>
    <dgm:pt modelId="{71BA745C-9A9C-438D-BE01-25CE6494FA94}" type="pres">
      <dgm:prSet presAssocID="{16D63A67-A68B-48C3-B92D-3C9CDCA4E615}" presName="conn2-1" presStyleLbl="parChTrans1D2" presStyleIdx="0" presStyleCnt="5"/>
      <dgm:spPr/>
      <dgm:t>
        <a:bodyPr/>
        <a:lstStyle/>
        <a:p>
          <a:endParaRPr lang="tr-TR"/>
        </a:p>
      </dgm:t>
    </dgm:pt>
    <dgm:pt modelId="{47DE41C7-55AB-44C0-8D07-CAA96876A880}" type="pres">
      <dgm:prSet presAssocID="{16D63A67-A68B-48C3-B92D-3C9CDCA4E615}" presName="connTx" presStyleLbl="parChTrans1D2" presStyleIdx="0" presStyleCnt="5"/>
      <dgm:spPr/>
      <dgm:t>
        <a:bodyPr/>
        <a:lstStyle/>
        <a:p>
          <a:endParaRPr lang="tr-TR"/>
        </a:p>
      </dgm:t>
    </dgm:pt>
    <dgm:pt modelId="{3EAFD29C-7DFD-46BC-830F-956BB6F70B80}" type="pres">
      <dgm:prSet presAssocID="{25CEB174-9413-4409-BC22-713602836417}" presName="root2" presStyleCnt="0"/>
      <dgm:spPr/>
      <dgm:t>
        <a:bodyPr/>
        <a:lstStyle/>
        <a:p>
          <a:endParaRPr lang="tr-TR"/>
        </a:p>
      </dgm:t>
    </dgm:pt>
    <dgm:pt modelId="{2E314A11-AC64-4646-8E9E-FBE76E53F548}" type="pres">
      <dgm:prSet presAssocID="{25CEB174-9413-4409-BC22-713602836417}" presName="LevelTwoTextNode" presStyleLbl="node2" presStyleIdx="0" presStyleCnt="5">
        <dgm:presLayoutVars>
          <dgm:chPref val="3"/>
        </dgm:presLayoutVars>
      </dgm:prSet>
      <dgm:spPr/>
      <dgm:t>
        <a:bodyPr/>
        <a:lstStyle/>
        <a:p>
          <a:endParaRPr lang="tr-TR"/>
        </a:p>
      </dgm:t>
    </dgm:pt>
    <dgm:pt modelId="{EE2FA460-3ED0-4BE3-85EB-4A8AA7B30789}" type="pres">
      <dgm:prSet presAssocID="{25CEB174-9413-4409-BC22-713602836417}" presName="level3hierChild" presStyleCnt="0"/>
      <dgm:spPr/>
      <dgm:t>
        <a:bodyPr/>
        <a:lstStyle/>
        <a:p>
          <a:endParaRPr lang="tr-TR"/>
        </a:p>
      </dgm:t>
    </dgm:pt>
    <dgm:pt modelId="{236F66B3-4DD3-4041-8C36-3639C278A45E}" type="pres">
      <dgm:prSet presAssocID="{881A7A90-7A7D-4E2A-9EF9-C2B6937B1802}" presName="conn2-1" presStyleLbl="parChTrans1D2" presStyleIdx="1" presStyleCnt="5"/>
      <dgm:spPr/>
      <dgm:t>
        <a:bodyPr/>
        <a:lstStyle/>
        <a:p>
          <a:endParaRPr lang="tr-TR"/>
        </a:p>
      </dgm:t>
    </dgm:pt>
    <dgm:pt modelId="{9DAC8403-A744-42BF-9DDF-79320B21D445}" type="pres">
      <dgm:prSet presAssocID="{881A7A90-7A7D-4E2A-9EF9-C2B6937B1802}" presName="connTx" presStyleLbl="parChTrans1D2" presStyleIdx="1" presStyleCnt="5"/>
      <dgm:spPr/>
      <dgm:t>
        <a:bodyPr/>
        <a:lstStyle/>
        <a:p>
          <a:endParaRPr lang="tr-TR"/>
        </a:p>
      </dgm:t>
    </dgm:pt>
    <dgm:pt modelId="{96898977-EC40-49DD-855B-33CF86057044}" type="pres">
      <dgm:prSet presAssocID="{312B57FD-30E3-4B77-9F1C-38D8409FBE50}" presName="root2" presStyleCnt="0"/>
      <dgm:spPr/>
      <dgm:t>
        <a:bodyPr/>
        <a:lstStyle/>
        <a:p>
          <a:endParaRPr lang="tr-TR"/>
        </a:p>
      </dgm:t>
    </dgm:pt>
    <dgm:pt modelId="{51944B40-9A97-4C06-87A9-86CE27769C73}" type="pres">
      <dgm:prSet presAssocID="{312B57FD-30E3-4B77-9F1C-38D8409FBE50}" presName="LevelTwoTextNode" presStyleLbl="node2" presStyleIdx="1" presStyleCnt="5">
        <dgm:presLayoutVars>
          <dgm:chPref val="3"/>
        </dgm:presLayoutVars>
      </dgm:prSet>
      <dgm:spPr/>
      <dgm:t>
        <a:bodyPr/>
        <a:lstStyle/>
        <a:p>
          <a:endParaRPr lang="tr-TR"/>
        </a:p>
      </dgm:t>
    </dgm:pt>
    <dgm:pt modelId="{D3D79B57-0205-49DB-B8CC-BA2BA3132E7D}" type="pres">
      <dgm:prSet presAssocID="{312B57FD-30E3-4B77-9F1C-38D8409FBE50}" presName="level3hierChild" presStyleCnt="0"/>
      <dgm:spPr/>
      <dgm:t>
        <a:bodyPr/>
        <a:lstStyle/>
        <a:p>
          <a:endParaRPr lang="tr-TR"/>
        </a:p>
      </dgm:t>
    </dgm:pt>
    <dgm:pt modelId="{1541C5CE-F3B8-47F1-A0CC-B4D90CD5D0BD}" type="pres">
      <dgm:prSet presAssocID="{BA376CD4-469D-4D31-B91D-D8D65BE7987B}" presName="conn2-1" presStyleLbl="parChTrans1D2" presStyleIdx="2" presStyleCnt="5"/>
      <dgm:spPr/>
      <dgm:t>
        <a:bodyPr/>
        <a:lstStyle/>
        <a:p>
          <a:endParaRPr lang="tr-TR"/>
        </a:p>
      </dgm:t>
    </dgm:pt>
    <dgm:pt modelId="{6A11A4F1-57E3-4D2A-A0A7-ADB155F70DC3}" type="pres">
      <dgm:prSet presAssocID="{BA376CD4-469D-4D31-B91D-D8D65BE7987B}" presName="connTx" presStyleLbl="parChTrans1D2" presStyleIdx="2" presStyleCnt="5"/>
      <dgm:spPr/>
      <dgm:t>
        <a:bodyPr/>
        <a:lstStyle/>
        <a:p>
          <a:endParaRPr lang="tr-TR"/>
        </a:p>
      </dgm:t>
    </dgm:pt>
    <dgm:pt modelId="{128A5A96-7105-48F1-BEF8-C54A5E243601}" type="pres">
      <dgm:prSet presAssocID="{6232FCB6-6C4D-4350-9186-0F1F206CA79D}" presName="root2" presStyleCnt="0"/>
      <dgm:spPr/>
      <dgm:t>
        <a:bodyPr/>
        <a:lstStyle/>
        <a:p>
          <a:endParaRPr lang="tr-TR"/>
        </a:p>
      </dgm:t>
    </dgm:pt>
    <dgm:pt modelId="{6BCDCC98-F612-41C3-975E-15881710085A}" type="pres">
      <dgm:prSet presAssocID="{6232FCB6-6C4D-4350-9186-0F1F206CA79D}" presName="LevelTwoTextNode" presStyleLbl="node2" presStyleIdx="2" presStyleCnt="5">
        <dgm:presLayoutVars>
          <dgm:chPref val="3"/>
        </dgm:presLayoutVars>
      </dgm:prSet>
      <dgm:spPr/>
      <dgm:t>
        <a:bodyPr/>
        <a:lstStyle/>
        <a:p>
          <a:endParaRPr lang="tr-TR"/>
        </a:p>
      </dgm:t>
    </dgm:pt>
    <dgm:pt modelId="{6B7618F9-AE46-4251-937B-89652CA726D1}" type="pres">
      <dgm:prSet presAssocID="{6232FCB6-6C4D-4350-9186-0F1F206CA79D}" presName="level3hierChild" presStyleCnt="0"/>
      <dgm:spPr/>
      <dgm:t>
        <a:bodyPr/>
        <a:lstStyle/>
        <a:p>
          <a:endParaRPr lang="tr-TR"/>
        </a:p>
      </dgm:t>
    </dgm:pt>
    <dgm:pt modelId="{EE26C203-027F-43A0-97E9-4E5B0284955A}" type="pres">
      <dgm:prSet presAssocID="{41C74A95-30F2-4B05-9578-E0E6D0422C1C}" presName="conn2-1" presStyleLbl="parChTrans1D2" presStyleIdx="3" presStyleCnt="5"/>
      <dgm:spPr/>
      <dgm:t>
        <a:bodyPr/>
        <a:lstStyle/>
        <a:p>
          <a:endParaRPr lang="tr-TR"/>
        </a:p>
      </dgm:t>
    </dgm:pt>
    <dgm:pt modelId="{3EAEF13E-DCAD-4358-849E-3ACFD8A79E4A}" type="pres">
      <dgm:prSet presAssocID="{41C74A95-30F2-4B05-9578-E0E6D0422C1C}" presName="connTx" presStyleLbl="parChTrans1D2" presStyleIdx="3" presStyleCnt="5"/>
      <dgm:spPr/>
      <dgm:t>
        <a:bodyPr/>
        <a:lstStyle/>
        <a:p>
          <a:endParaRPr lang="tr-TR"/>
        </a:p>
      </dgm:t>
    </dgm:pt>
    <dgm:pt modelId="{65F695EF-E4EB-4245-AAD1-7120E423C8C5}" type="pres">
      <dgm:prSet presAssocID="{3137C38A-09F0-4C3B-B3AE-6B5EE3CE106E}" presName="root2" presStyleCnt="0"/>
      <dgm:spPr/>
      <dgm:t>
        <a:bodyPr/>
        <a:lstStyle/>
        <a:p>
          <a:endParaRPr lang="tr-TR"/>
        </a:p>
      </dgm:t>
    </dgm:pt>
    <dgm:pt modelId="{A3427047-164B-4F77-8BE0-A645A55A5A1B}" type="pres">
      <dgm:prSet presAssocID="{3137C38A-09F0-4C3B-B3AE-6B5EE3CE106E}" presName="LevelTwoTextNode" presStyleLbl="node2" presStyleIdx="3" presStyleCnt="5">
        <dgm:presLayoutVars>
          <dgm:chPref val="3"/>
        </dgm:presLayoutVars>
      </dgm:prSet>
      <dgm:spPr/>
      <dgm:t>
        <a:bodyPr/>
        <a:lstStyle/>
        <a:p>
          <a:endParaRPr lang="tr-TR"/>
        </a:p>
      </dgm:t>
    </dgm:pt>
    <dgm:pt modelId="{B2B5F581-3153-43FD-815B-B9DC1DDEB78E}" type="pres">
      <dgm:prSet presAssocID="{3137C38A-09F0-4C3B-B3AE-6B5EE3CE106E}" presName="level3hierChild" presStyleCnt="0"/>
      <dgm:spPr/>
      <dgm:t>
        <a:bodyPr/>
        <a:lstStyle/>
        <a:p>
          <a:endParaRPr lang="tr-TR"/>
        </a:p>
      </dgm:t>
    </dgm:pt>
    <dgm:pt modelId="{52674748-89ED-451B-8F58-CA2CC132D977}" type="pres">
      <dgm:prSet presAssocID="{05D5A6CD-8D23-4F4A-B7D2-9313DD880F41}" presName="conn2-1" presStyleLbl="parChTrans1D2" presStyleIdx="4" presStyleCnt="5"/>
      <dgm:spPr/>
      <dgm:t>
        <a:bodyPr/>
        <a:lstStyle/>
        <a:p>
          <a:endParaRPr lang="tr-TR"/>
        </a:p>
      </dgm:t>
    </dgm:pt>
    <dgm:pt modelId="{E78F557B-D180-48D9-B74F-DAEAE64B86E1}" type="pres">
      <dgm:prSet presAssocID="{05D5A6CD-8D23-4F4A-B7D2-9313DD880F41}" presName="connTx" presStyleLbl="parChTrans1D2" presStyleIdx="4" presStyleCnt="5"/>
      <dgm:spPr/>
      <dgm:t>
        <a:bodyPr/>
        <a:lstStyle/>
        <a:p>
          <a:endParaRPr lang="tr-TR"/>
        </a:p>
      </dgm:t>
    </dgm:pt>
    <dgm:pt modelId="{5390E1FD-B630-48B8-8133-06C0BF6953C1}" type="pres">
      <dgm:prSet presAssocID="{084B630E-D10F-4C1D-8B8B-2C9BC50F23BF}" presName="root2" presStyleCnt="0"/>
      <dgm:spPr/>
      <dgm:t>
        <a:bodyPr/>
        <a:lstStyle/>
        <a:p>
          <a:endParaRPr lang="tr-TR"/>
        </a:p>
      </dgm:t>
    </dgm:pt>
    <dgm:pt modelId="{9DD7D0F4-1037-4DEA-8394-4BA3910AF462}" type="pres">
      <dgm:prSet presAssocID="{084B630E-D10F-4C1D-8B8B-2C9BC50F23BF}" presName="LevelTwoTextNode" presStyleLbl="node2" presStyleIdx="4" presStyleCnt="5">
        <dgm:presLayoutVars>
          <dgm:chPref val="3"/>
        </dgm:presLayoutVars>
      </dgm:prSet>
      <dgm:spPr/>
      <dgm:t>
        <a:bodyPr/>
        <a:lstStyle/>
        <a:p>
          <a:endParaRPr lang="tr-TR"/>
        </a:p>
      </dgm:t>
    </dgm:pt>
    <dgm:pt modelId="{32400D2D-B9BC-4E70-8AC1-0488C429DC95}" type="pres">
      <dgm:prSet presAssocID="{084B630E-D10F-4C1D-8B8B-2C9BC50F23BF}" presName="level3hierChild" presStyleCnt="0"/>
      <dgm:spPr/>
      <dgm:t>
        <a:bodyPr/>
        <a:lstStyle/>
        <a:p>
          <a:endParaRPr lang="tr-TR"/>
        </a:p>
      </dgm:t>
    </dgm:pt>
  </dgm:ptLst>
  <dgm:cxnLst>
    <dgm:cxn modelId="{BE1ED879-C939-425B-BFE1-3868633C7D03}" type="presOf" srcId="{6232FCB6-6C4D-4350-9186-0F1F206CA79D}" destId="{6BCDCC98-F612-41C3-975E-15881710085A}" srcOrd="0" destOrd="0" presId="urn:microsoft.com/office/officeart/2005/8/layout/hierarchy2"/>
    <dgm:cxn modelId="{2BA08604-DAF6-4BD9-82EC-A01A65A360A8}" type="presOf" srcId="{270F0E5A-99C7-421E-8661-432656B2FDE4}" destId="{A550D4BF-5269-48A8-8983-B684BF370F2D}" srcOrd="0" destOrd="0" presId="urn:microsoft.com/office/officeart/2005/8/layout/hierarchy2"/>
    <dgm:cxn modelId="{9ADCCE14-0F5D-4AA5-B440-9FBAF302FBC3}" type="presOf" srcId="{312B57FD-30E3-4B77-9F1C-38D8409FBE50}" destId="{51944B40-9A97-4C06-87A9-86CE27769C73}" srcOrd="0" destOrd="0" presId="urn:microsoft.com/office/officeart/2005/8/layout/hierarchy2"/>
    <dgm:cxn modelId="{090570C9-7F16-4B75-84D0-6A5A7CC99F6E}" srcId="{270F0E5A-99C7-421E-8661-432656B2FDE4}" destId="{0AEC93A0-8EF9-44DD-B168-C93CE294121D}" srcOrd="0" destOrd="0" parTransId="{3A9B3B9B-3E0B-45FF-9381-DDDB5B15FA40}" sibTransId="{C3A97F58-3909-40A9-9911-356248F7F58C}"/>
    <dgm:cxn modelId="{5B4AF756-F41E-4007-833A-14DDFA5AE26F}" type="presOf" srcId="{881A7A90-7A7D-4E2A-9EF9-C2B6937B1802}" destId="{9DAC8403-A744-42BF-9DDF-79320B21D445}" srcOrd="1" destOrd="0" presId="urn:microsoft.com/office/officeart/2005/8/layout/hierarchy2"/>
    <dgm:cxn modelId="{E20B8B01-F713-4F83-9DFF-666BFE90D9E6}" type="presOf" srcId="{BA376CD4-469D-4D31-B91D-D8D65BE7987B}" destId="{1541C5CE-F3B8-47F1-A0CC-B4D90CD5D0BD}" srcOrd="0" destOrd="0" presId="urn:microsoft.com/office/officeart/2005/8/layout/hierarchy2"/>
    <dgm:cxn modelId="{2CF3FD84-20FC-4A6B-9927-C39773684F9E}" srcId="{0AEC93A0-8EF9-44DD-B168-C93CE294121D}" destId="{3137C38A-09F0-4C3B-B3AE-6B5EE3CE106E}" srcOrd="3" destOrd="0" parTransId="{41C74A95-30F2-4B05-9578-E0E6D0422C1C}" sibTransId="{AFB76FF5-E0E8-438D-8E3F-5D305A03B2BA}"/>
    <dgm:cxn modelId="{0638290F-F131-46CA-931C-04C1E3C1B50F}" type="presOf" srcId="{16D63A67-A68B-48C3-B92D-3C9CDCA4E615}" destId="{47DE41C7-55AB-44C0-8D07-CAA96876A880}" srcOrd="1" destOrd="0" presId="urn:microsoft.com/office/officeart/2005/8/layout/hierarchy2"/>
    <dgm:cxn modelId="{4022A150-BEFF-4C27-9161-D347E6C557EF}" type="presOf" srcId="{05D5A6CD-8D23-4F4A-B7D2-9313DD880F41}" destId="{52674748-89ED-451B-8F58-CA2CC132D977}" srcOrd="0" destOrd="0" presId="urn:microsoft.com/office/officeart/2005/8/layout/hierarchy2"/>
    <dgm:cxn modelId="{A273257D-78B8-48D6-91AB-DC7D05B3A525}" srcId="{0AEC93A0-8EF9-44DD-B168-C93CE294121D}" destId="{312B57FD-30E3-4B77-9F1C-38D8409FBE50}" srcOrd="1" destOrd="0" parTransId="{881A7A90-7A7D-4E2A-9EF9-C2B6937B1802}" sibTransId="{7DD46331-D62E-4045-A188-59E4FF6864E5}"/>
    <dgm:cxn modelId="{13751823-76A1-4186-A34A-76514DCC644E}" type="presOf" srcId="{BA376CD4-469D-4D31-B91D-D8D65BE7987B}" destId="{6A11A4F1-57E3-4D2A-A0A7-ADB155F70DC3}" srcOrd="1" destOrd="0" presId="urn:microsoft.com/office/officeart/2005/8/layout/hierarchy2"/>
    <dgm:cxn modelId="{4A5A2EF3-04BF-4E06-BC1A-21F3FA4B9C3C}" type="presOf" srcId="{3137C38A-09F0-4C3B-B3AE-6B5EE3CE106E}" destId="{A3427047-164B-4F77-8BE0-A645A55A5A1B}" srcOrd="0" destOrd="0" presId="urn:microsoft.com/office/officeart/2005/8/layout/hierarchy2"/>
    <dgm:cxn modelId="{63F5FD4D-63CB-4232-9E34-52BF92D1AB6B}" srcId="{0AEC93A0-8EF9-44DD-B168-C93CE294121D}" destId="{6232FCB6-6C4D-4350-9186-0F1F206CA79D}" srcOrd="2" destOrd="0" parTransId="{BA376CD4-469D-4D31-B91D-D8D65BE7987B}" sibTransId="{55AF48D3-4AB2-4432-9B9B-568D531B616F}"/>
    <dgm:cxn modelId="{08DE4A3C-EFB5-4596-91E0-E4FB0D631696}" type="presOf" srcId="{05D5A6CD-8D23-4F4A-B7D2-9313DD880F41}" destId="{E78F557B-D180-48D9-B74F-DAEAE64B86E1}" srcOrd="1" destOrd="0" presId="urn:microsoft.com/office/officeart/2005/8/layout/hierarchy2"/>
    <dgm:cxn modelId="{D7D59B4F-EDCE-4ED1-8683-32796B106860}" srcId="{0AEC93A0-8EF9-44DD-B168-C93CE294121D}" destId="{084B630E-D10F-4C1D-8B8B-2C9BC50F23BF}" srcOrd="4" destOrd="0" parTransId="{05D5A6CD-8D23-4F4A-B7D2-9313DD880F41}" sibTransId="{43A137BC-95AE-4A04-87B1-017D67DF2D76}"/>
    <dgm:cxn modelId="{2E9096DE-C3EA-4F91-8199-7D751E651018}" type="presOf" srcId="{25CEB174-9413-4409-BC22-713602836417}" destId="{2E314A11-AC64-4646-8E9E-FBE76E53F548}" srcOrd="0" destOrd="0" presId="urn:microsoft.com/office/officeart/2005/8/layout/hierarchy2"/>
    <dgm:cxn modelId="{009891AA-3CAE-4857-A149-AC2F9A61FC50}" srcId="{0AEC93A0-8EF9-44DD-B168-C93CE294121D}" destId="{25CEB174-9413-4409-BC22-713602836417}" srcOrd="0" destOrd="0" parTransId="{16D63A67-A68B-48C3-B92D-3C9CDCA4E615}" sibTransId="{3127AE14-4EA9-415A-B7F9-A65AB955B73A}"/>
    <dgm:cxn modelId="{E377EE94-C0E2-432E-8CD4-101C9C9ECB30}" type="presOf" srcId="{41C74A95-30F2-4B05-9578-E0E6D0422C1C}" destId="{3EAEF13E-DCAD-4358-849E-3ACFD8A79E4A}" srcOrd="1" destOrd="0" presId="urn:microsoft.com/office/officeart/2005/8/layout/hierarchy2"/>
    <dgm:cxn modelId="{5DDCEDD2-719A-42D3-BB24-D24F936B7B4C}" type="presOf" srcId="{0AEC93A0-8EF9-44DD-B168-C93CE294121D}" destId="{83E6C6CE-9A9B-4399-A5C1-9D0AF3371CDD}" srcOrd="0" destOrd="0" presId="urn:microsoft.com/office/officeart/2005/8/layout/hierarchy2"/>
    <dgm:cxn modelId="{79A1A558-CD40-4220-A6CE-235F86C34198}" type="presOf" srcId="{41C74A95-30F2-4B05-9578-E0E6D0422C1C}" destId="{EE26C203-027F-43A0-97E9-4E5B0284955A}" srcOrd="0" destOrd="0" presId="urn:microsoft.com/office/officeart/2005/8/layout/hierarchy2"/>
    <dgm:cxn modelId="{5574D407-01CC-4059-A4F2-77F6B400CF13}" type="presOf" srcId="{084B630E-D10F-4C1D-8B8B-2C9BC50F23BF}" destId="{9DD7D0F4-1037-4DEA-8394-4BA3910AF462}" srcOrd="0" destOrd="0" presId="urn:microsoft.com/office/officeart/2005/8/layout/hierarchy2"/>
    <dgm:cxn modelId="{01844FBA-FE9E-4A3E-8399-6F70AF2AA4A0}" type="presOf" srcId="{881A7A90-7A7D-4E2A-9EF9-C2B6937B1802}" destId="{236F66B3-4DD3-4041-8C36-3639C278A45E}" srcOrd="0" destOrd="0" presId="urn:microsoft.com/office/officeart/2005/8/layout/hierarchy2"/>
    <dgm:cxn modelId="{C8D7CF92-64B7-4674-A24C-44B5053B7BD7}" type="presOf" srcId="{16D63A67-A68B-48C3-B92D-3C9CDCA4E615}" destId="{71BA745C-9A9C-438D-BE01-25CE6494FA94}" srcOrd="0" destOrd="0" presId="urn:microsoft.com/office/officeart/2005/8/layout/hierarchy2"/>
    <dgm:cxn modelId="{B0C6A3BD-2FB5-44BA-9CC0-F8DF45CCC489}" type="presParOf" srcId="{A550D4BF-5269-48A8-8983-B684BF370F2D}" destId="{253E4A08-B974-4171-AE3C-DBA6FBB0FC4A}" srcOrd="0" destOrd="0" presId="urn:microsoft.com/office/officeart/2005/8/layout/hierarchy2"/>
    <dgm:cxn modelId="{16139317-9EC5-41E8-8905-17394E35948B}" type="presParOf" srcId="{253E4A08-B974-4171-AE3C-DBA6FBB0FC4A}" destId="{83E6C6CE-9A9B-4399-A5C1-9D0AF3371CDD}" srcOrd="0" destOrd="0" presId="urn:microsoft.com/office/officeart/2005/8/layout/hierarchy2"/>
    <dgm:cxn modelId="{C7134AC4-29FD-448A-9AF7-97E02171AA26}" type="presParOf" srcId="{253E4A08-B974-4171-AE3C-DBA6FBB0FC4A}" destId="{2C1B31B8-3F7C-4560-A346-3F1CC4667ED0}" srcOrd="1" destOrd="0" presId="urn:microsoft.com/office/officeart/2005/8/layout/hierarchy2"/>
    <dgm:cxn modelId="{00B69C35-33F8-4025-96E4-638BFB15468B}" type="presParOf" srcId="{2C1B31B8-3F7C-4560-A346-3F1CC4667ED0}" destId="{71BA745C-9A9C-438D-BE01-25CE6494FA94}" srcOrd="0" destOrd="0" presId="urn:microsoft.com/office/officeart/2005/8/layout/hierarchy2"/>
    <dgm:cxn modelId="{1CB7D305-2E7E-41C1-9C34-03CD7908690C}" type="presParOf" srcId="{71BA745C-9A9C-438D-BE01-25CE6494FA94}" destId="{47DE41C7-55AB-44C0-8D07-CAA96876A880}" srcOrd="0" destOrd="0" presId="urn:microsoft.com/office/officeart/2005/8/layout/hierarchy2"/>
    <dgm:cxn modelId="{5926483F-7CC9-4626-953A-3E06B028EC37}" type="presParOf" srcId="{2C1B31B8-3F7C-4560-A346-3F1CC4667ED0}" destId="{3EAFD29C-7DFD-46BC-830F-956BB6F70B80}" srcOrd="1" destOrd="0" presId="urn:microsoft.com/office/officeart/2005/8/layout/hierarchy2"/>
    <dgm:cxn modelId="{3F527D27-D45C-423C-B822-954A5B050934}" type="presParOf" srcId="{3EAFD29C-7DFD-46BC-830F-956BB6F70B80}" destId="{2E314A11-AC64-4646-8E9E-FBE76E53F548}" srcOrd="0" destOrd="0" presId="urn:microsoft.com/office/officeart/2005/8/layout/hierarchy2"/>
    <dgm:cxn modelId="{2F5ECB52-934D-41ED-BC7F-D56343B3483C}" type="presParOf" srcId="{3EAFD29C-7DFD-46BC-830F-956BB6F70B80}" destId="{EE2FA460-3ED0-4BE3-85EB-4A8AA7B30789}" srcOrd="1" destOrd="0" presId="urn:microsoft.com/office/officeart/2005/8/layout/hierarchy2"/>
    <dgm:cxn modelId="{5556A437-249D-4890-8C4B-4AEBD9C3BEF8}" type="presParOf" srcId="{2C1B31B8-3F7C-4560-A346-3F1CC4667ED0}" destId="{236F66B3-4DD3-4041-8C36-3639C278A45E}" srcOrd="2" destOrd="0" presId="urn:microsoft.com/office/officeart/2005/8/layout/hierarchy2"/>
    <dgm:cxn modelId="{DE25F667-FC75-4DAF-8774-C642D4E9E52B}" type="presParOf" srcId="{236F66B3-4DD3-4041-8C36-3639C278A45E}" destId="{9DAC8403-A744-42BF-9DDF-79320B21D445}" srcOrd="0" destOrd="0" presId="urn:microsoft.com/office/officeart/2005/8/layout/hierarchy2"/>
    <dgm:cxn modelId="{F601E2FD-C174-470D-B12A-E3F4A0064717}" type="presParOf" srcId="{2C1B31B8-3F7C-4560-A346-3F1CC4667ED0}" destId="{96898977-EC40-49DD-855B-33CF86057044}" srcOrd="3" destOrd="0" presId="urn:microsoft.com/office/officeart/2005/8/layout/hierarchy2"/>
    <dgm:cxn modelId="{0C1E00BD-F2F1-4099-BA72-85D3E3C48453}" type="presParOf" srcId="{96898977-EC40-49DD-855B-33CF86057044}" destId="{51944B40-9A97-4C06-87A9-86CE27769C73}" srcOrd="0" destOrd="0" presId="urn:microsoft.com/office/officeart/2005/8/layout/hierarchy2"/>
    <dgm:cxn modelId="{C9167E34-F983-4394-A320-EC0F857F0BAD}" type="presParOf" srcId="{96898977-EC40-49DD-855B-33CF86057044}" destId="{D3D79B57-0205-49DB-B8CC-BA2BA3132E7D}" srcOrd="1" destOrd="0" presId="urn:microsoft.com/office/officeart/2005/8/layout/hierarchy2"/>
    <dgm:cxn modelId="{167BF5DF-3BF0-40EB-B3E3-2CDE01ECD617}" type="presParOf" srcId="{2C1B31B8-3F7C-4560-A346-3F1CC4667ED0}" destId="{1541C5CE-F3B8-47F1-A0CC-B4D90CD5D0BD}" srcOrd="4" destOrd="0" presId="urn:microsoft.com/office/officeart/2005/8/layout/hierarchy2"/>
    <dgm:cxn modelId="{83886A56-D4E3-44C8-A64E-1BBA54809BC6}" type="presParOf" srcId="{1541C5CE-F3B8-47F1-A0CC-B4D90CD5D0BD}" destId="{6A11A4F1-57E3-4D2A-A0A7-ADB155F70DC3}" srcOrd="0" destOrd="0" presId="urn:microsoft.com/office/officeart/2005/8/layout/hierarchy2"/>
    <dgm:cxn modelId="{71CF6585-723F-4EE6-B31A-ED7A6EC5B3D8}" type="presParOf" srcId="{2C1B31B8-3F7C-4560-A346-3F1CC4667ED0}" destId="{128A5A96-7105-48F1-BEF8-C54A5E243601}" srcOrd="5" destOrd="0" presId="urn:microsoft.com/office/officeart/2005/8/layout/hierarchy2"/>
    <dgm:cxn modelId="{83DEDF7C-E3A6-4552-9E41-9A68EFF88F17}" type="presParOf" srcId="{128A5A96-7105-48F1-BEF8-C54A5E243601}" destId="{6BCDCC98-F612-41C3-975E-15881710085A}" srcOrd="0" destOrd="0" presId="urn:microsoft.com/office/officeart/2005/8/layout/hierarchy2"/>
    <dgm:cxn modelId="{5F4B0B73-1F73-46FB-8629-1E913527DCCF}" type="presParOf" srcId="{128A5A96-7105-48F1-BEF8-C54A5E243601}" destId="{6B7618F9-AE46-4251-937B-89652CA726D1}" srcOrd="1" destOrd="0" presId="urn:microsoft.com/office/officeart/2005/8/layout/hierarchy2"/>
    <dgm:cxn modelId="{85861BD5-3FAD-433B-B48F-8DC9FE59E52C}" type="presParOf" srcId="{2C1B31B8-3F7C-4560-A346-3F1CC4667ED0}" destId="{EE26C203-027F-43A0-97E9-4E5B0284955A}" srcOrd="6" destOrd="0" presId="urn:microsoft.com/office/officeart/2005/8/layout/hierarchy2"/>
    <dgm:cxn modelId="{464320BB-0503-4445-ADC4-04731003C02D}" type="presParOf" srcId="{EE26C203-027F-43A0-97E9-4E5B0284955A}" destId="{3EAEF13E-DCAD-4358-849E-3ACFD8A79E4A}" srcOrd="0" destOrd="0" presId="urn:microsoft.com/office/officeart/2005/8/layout/hierarchy2"/>
    <dgm:cxn modelId="{153A863A-EE5B-43CB-B73A-D875FFEEB321}" type="presParOf" srcId="{2C1B31B8-3F7C-4560-A346-3F1CC4667ED0}" destId="{65F695EF-E4EB-4245-AAD1-7120E423C8C5}" srcOrd="7" destOrd="0" presId="urn:microsoft.com/office/officeart/2005/8/layout/hierarchy2"/>
    <dgm:cxn modelId="{1AEAE62F-460D-4E66-924A-705A48B3A59E}" type="presParOf" srcId="{65F695EF-E4EB-4245-AAD1-7120E423C8C5}" destId="{A3427047-164B-4F77-8BE0-A645A55A5A1B}" srcOrd="0" destOrd="0" presId="urn:microsoft.com/office/officeart/2005/8/layout/hierarchy2"/>
    <dgm:cxn modelId="{D03B9CBF-E655-44B2-B0F1-770212D712B2}" type="presParOf" srcId="{65F695EF-E4EB-4245-AAD1-7120E423C8C5}" destId="{B2B5F581-3153-43FD-815B-B9DC1DDEB78E}" srcOrd="1" destOrd="0" presId="urn:microsoft.com/office/officeart/2005/8/layout/hierarchy2"/>
    <dgm:cxn modelId="{3E320C6C-18BB-447E-8319-52F8BE7F413B}" type="presParOf" srcId="{2C1B31B8-3F7C-4560-A346-3F1CC4667ED0}" destId="{52674748-89ED-451B-8F58-CA2CC132D977}" srcOrd="8" destOrd="0" presId="urn:microsoft.com/office/officeart/2005/8/layout/hierarchy2"/>
    <dgm:cxn modelId="{AE6A51DE-ADDA-49BC-A2AB-596240856E03}" type="presParOf" srcId="{52674748-89ED-451B-8F58-CA2CC132D977}" destId="{E78F557B-D180-48D9-B74F-DAEAE64B86E1}" srcOrd="0" destOrd="0" presId="urn:microsoft.com/office/officeart/2005/8/layout/hierarchy2"/>
    <dgm:cxn modelId="{B75CB5EF-EC60-4359-8D90-37E4DC931E3D}" type="presParOf" srcId="{2C1B31B8-3F7C-4560-A346-3F1CC4667ED0}" destId="{5390E1FD-B630-48B8-8133-06C0BF6953C1}" srcOrd="9" destOrd="0" presId="urn:microsoft.com/office/officeart/2005/8/layout/hierarchy2"/>
    <dgm:cxn modelId="{3A2F7B52-9889-4D7A-9009-BC898C24EC9D}" type="presParOf" srcId="{5390E1FD-B630-48B8-8133-06C0BF6953C1}" destId="{9DD7D0F4-1037-4DEA-8394-4BA3910AF462}" srcOrd="0" destOrd="0" presId="urn:microsoft.com/office/officeart/2005/8/layout/hierarchy2"/>
    <dgm:cxn modelId="{AF27B00A-7A80-4B4F-B5EB-4A5AF035DC1D}" type="presParOf" srcId="{5390E1FD-B630-48B8-8133-06C0BF6953C1}" destId="{32400D2D-B9BC-4E70-8AC1-0488C429DC9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3E1ACC8-B1E7-4CA4-AFBF-A02037F409E9}" type="doc">
      <dgm:prSet loTypeId="urn:microsoft.com/office/officeart/2005/8/layout/hierarchy2" loCatId="hierarchy" qsTypeId="urn:microsoft.com/office/officeart/2005/8/quickstyle/simple3" qsCatId="simple" csTypeId="urn:microsoft.com/office/officeart/2005/8/colors/accent2_2" csCatId="accent2" phldr="1"/>
      <dgm:spPr/>
      <dgm:t>
        <a:bodyPr/>
        <a:lstStyle/>
        <a:p>
          <a:endParaRPr lang="tr-TR"/>
        </a:p>
      </dgm:t>
    </dgm:pt>
    <dgm:pt modelId="{3825B0B6-2A56-49FF-9690-AFA2A37C023B}">
      <dgm:prSet phldrT="[Metin]" custT="1"/>
      <dgm:spPr/>
      <dgm:t>
        <a:bodyPr/>
        <a:lstStyle/>
        <a:p>
          <a:r>
            <a:rPr lang="tr-TR" sz="3200" b="1" dirty="0" smtClean="0"/>
            <a:t>Zararı Tazmin </a:t>
          </a:r>
          <a:r>
            <a:rPr lang="tr-TR" sz="3200" b="1" dirty="0" err="1" smtClean="0"/>
            <a:t>Metodları</a:t>
          </a:r>
          <a:r>
            <a:rPr lang="tr-TR" sz="3200" b="1" dirty="0" smtClean="0"/>
            <a:t> </a:t>
          </a:r>
          <a:endParaRPr lang="tr-TR" sz="3200" b="1" dirty="0"/>
        </a:p>
      </dgm:t>
    </dgm:pt>
    <dgm:pt modelId="{7CD73F34-5B9A-4C81-B9CE-B77129B49B81}" type="parTrans" cxnId="{5609096A-3A39-48BD-8BD2-AB797892E803}">
      <dgm:prSet/>
      <dgm:spPr/>
      <dgm:t>
        <a:bodyPr/>
        <a:lstStyle/>
        <a:p>
          <a:endParaRPr lang="tr-TR"/>
        </a:p>
      </dgm:t>
    </dgm:pt>
    <dgm:pt modelId="{7D824198-C1C9-42E2-9AA0-81D239D30B1B}" type="sibTrans" cxnId="{5609096A-3A39-48BD-8BD2-AB797892E803}">
      <dgm:prSet/>
      <dgm:spPr/>
      <dgm:t>
        <a:bodyPr/>
        <a:lstStyle/>
        <a:p>
          <a:endParaRPr lang="tr-TR"/>
        </a:p>
      </dgm:t>
    </dgm:pt>
    <dgm:pt modelId="{D7802A19-D06A-4859-AC84-368DF58636C8}">
      <dgm:prSet phldrT="[Metin]"/>
      <dgm:spPr/>
      <dgm:t>
        <a:bodyPr/>
        <a:lstStyle/>
        <a:p>
          <a:r>
            <a:rPr lang="tr-TR" dirty="0" smtClean="0"/>
            <a:t>Aynen Tazmin </a:t>
          </a:r>
          <a:endParaRPr lang="tr-TR" dirty="0"/>
        </a:p>
      </dgm:t>
    </dgm:pt>
    <dgm:pt modelId="{126846D8-71D3-4845-9A30-C95A1441178D}" type="parTrans" cxnId="{DAAEEF25-BB81-42B8-B5ED-37A47F1243CC}">
      <dgm:prSet/>
      <dgm:spPr/>
      <dgm:t>
        <a:bodyPr/>
        <a:lstStyle/>
        <a:p>
          <a:endParaRPr lang="tr-TR"/>
        </a:p>
      </dgm:t>
    </dgm:pt>
    <dgm:pt modelId="{C5ACCACB-906B-454E-A7DC-BA24A4D7D1F9}" type="sibTrans" cxnId="{DAAEEF25-BB81-42B8-B5ED-37A47F1243CC}">
      <dgm:prSet/>
      <dgm:spPr/>
      <dgm:t>
        <a:bodyPr/>
        <a:lstStyle/>
        <a:p>
          <a:endParaRPr lang="tr-TR"/>
        </a:p>
      </dgm:t>
    </dgm:pt>
    <dgm:pt modelId="{3D35B548-BD81-4CD8-AEA0-677ADBCA97E7}">
      <dgm:prSet phldrT="[Metin]"/>
      <dgm:spPr/>
      <dgm:t>
        <a:bodyPr/>
        <a:lstStyle/>
        <a:p>
          <a:r>
            <a:rPr lang="tr-TR" dirty="0" smtClean="0"/>
            <a:t>Nakden Tazmin </a:t>
          </a:r>
          <a:endParaRPr lang="tr-TR" dirty="0"/>
        </a:p>
      </dgm:t>
    </dgm:pt>
    <dgm:pt modelId="{31914D7B-A4F6-4AA3-A5D9-5CF56188AD48}" type="parTrans" cxnId="{2D03D0A6-5995-45AC-B7D0-6F0312F353CC}">
      <dgm:prSet/>
      <dgm:spPr/>
      <dgm:t>
        <a:bodyPr/>
        <a:lstStyle/>
        <a:p>
          <a:endParaRPr lang="tr-TR"/>
        </a:p>
      </dgm:t>
    </dgm:pt>
    <dgm:pt modelId="{CC49B0B7-FFCD-4FEF-9BF9-F56EB4DB621B}" type="sibTrans" cxnId="{2D03D0A6-5995-45AC-B7D0-6F0312F353CC}">
      <dgm:prSet/>
      <dgm:spPr/>
      <dgm:t>
        <a:bodyPr/>
        <a:lstStyle/>
        <a:p>
          <a:endParaRPr lang="tr-TR"/>
        </a:p>
      </dgm:t>
    </dgm:pt>
    <dgm:pt modelId="{82A7D20E-7F60-4E33-83AC-93084E3C487E}">
      <dgm:prSet phldrT="[Metin]"/>
      <dgm:spPr/>
      <dgm:t>
        <a:bodyPr/>
        <a:lstStyle/>
        <a:p>
          <a:r>
            <a:rPr lang="tr-TR" dirty="0" smtClean="0"/>
            <a:t>Sermaye şeklinde tazmin</a:t>
          </a:r>
          <a:endParaRPr lang="tr-TR" dirty="0"/>
        </a:p>
      </dgm:t>
    </dgm:pt>
    <dgm:pt modelId="{DBA20607-72BE-45F1-A4E4-3E972B0EF4DD}" type="parTrans" cxnId="{2C1F30F0-9F4E-417E-BFC6-E38AE2849572}">
      <dgm:prSet/>
      <dgm:spPr/>
      <dgm:t>
        <a:bodyPr/>
        <a:lstStyle/>
        <a:p>
          <a:endParaRPr lang="tr-TR"/>
        </a:p>
      </dgm:t>
    </dgm:pt>
    <dgm:pt modelId="{C4C32308-33C6-4B75-BC08-DE09E190566A}" type="sibTrans" cxnId="{2C1F30F0-9F4E-417E-BFC6-E38AE2849572}">
      <dgm:prSet/>
      <dgm:spPr/>
      <dgm:t>
        <a:bodyPr/>
        <a:lstStyle/>
        <a:p>
          <a:endParaRPr lang="tr-TR"/>
        </a:p>
      </dgm:t>
    </dgm:pt>
    <dgm:pt modelId="{785D59FD-ADBF-41C0-B091-FC0A8CC45E3C}">
      <dgm:prSet phldrT="[Metin]"/>
      <dgm:spPr/>
      <dgm:t>
        <a:bodyPr/>
        <a:lstStyle/>
        <a:p>
          <a:r>
            <a:rPr lang="tr-TR" dirty="0" smtClean="0"/>
            <a:t>İrat şeklinde tazmin </a:t>
          </a:r>
          <a:endParaRPr lang="tr-TR" dirty="0"/>
        </a:p>
      </dgm:t>
    </dgm:pt>
    <dgm:pt modelId="{44635D2A-B7B7-4AE8-A6BC-1C9147556D28}" type="parTrans" cxnId="{B47A8546-2A5D-4492-B69C-9B3D284266EC}">
      <dgm:prSet/>
      <dgm:spPr/>
      <dgm:t>
        <a:bodyPr/>
        <a:lstStyle/>
        <a:p>
          <a:endParaRPr lang="tr-TR"/>
        </a:p>
      </dgm:t>
    </dgm:pt>
    <dgm:pt modelId="{91E9EAA5-F59B-47F0-843A-AF704057F3CD}" type="sibTrans" cxnId="{B47A8546-2A5D-4492-B69C-9B3D284266EC}">
      <dgm:prSet/>
      <dgm:spPr/>
      <dgm:t>
        <a:bodyPr/>
        <a:lstStyle/>
        <a:p>
          <a:endParaRPr lang="tr-TR"/>
        </a:p>
      </dgm:t>
    </dgm:pt>
    <dgm:pt modelId="{43FBEA74-EB14-4FA3-9D21-6F594A79387F}" type="pres">
      <dgm:prSet presAssocID="{63E1ACC8-B1E7-4CA4-AFBF-A02037F409E9}" presName="diagram" presStyleCnt="0">
        <dgm:presLayoutVars>
          <dgm:chPref val="1"/>
          <dgm:dir/>
          <dgm:animOne val="branch"/>
          <dgm:animLvl val="lvl"/>
          <dgm:resizeHandles val="exact"/>
        </dgm:presLayoutVars>
      </dgm:prSet>
      <dgm:spPr/>
      <dgm:t>
        <a:bodyPr/>
        <a:lstStyle/>
        <a:p>
          <a:endParaRPr lang="tr-TR"/>
        </a:p>
      </dgm:t>
    </dgm:pt>
    <dgm:pt modelId="{422883DC-5467-4986-A67C-CD13A152CB79}" type="pres">
      <dgm:prSet presAssocID="{3825B0B6-2A56-49FF-9690-AFA2A37C023B}" presName="root1" presStyleCnt="0"/>
      <dgm:spPr/>
      <dgm:t>
        <a:bodyPr/>
        <a:lstStyle/>
        <a:p>
          <a:endParaRPr lang="tr-TR"/>
        </a:p>
      </dgm:t>
    </dgm:pt>
    <dgm:pt modelId="{B3354139-C6E0-4507-8196-9CB20B5B6AF1}" type="pres">
      <dgm:prSet presAssocID="{3825B0B6-2A56-49FF-9690-AFA2A37C023B}" presName="LevelOneTextNode" presStyleLbl="node0" presStyleIdx="0" presStyleCnt="1" custScaleX="132320" custScaleY="327496">
        <dgm:presLayoutVars>
          <dgm:chPref val="3"/>
        </dgm:presLayoutVars>
      </dgm:prSet>
      <dgm:spPr/>
      <dgm:t>
        <a:bodyPr/>
        <a:lstStyle/>
        <a:p>
          <a:endParaRPr lang="tr-TR"/>
        </a:p>
      </dgm:t>
    </dgm:pt>
    <dgm:pt modelId="{1F8103BA-3E01-4E9D-8ECD-638D96ADC4A0}" type="pres">
      <dgm:prSet presAssocID="{3825B0B6-2A56-49FF-9690-AFA2A37C023B}" presName="level2hierChild" presStyleCnt="0"/>
      <dgm:spPr/>
      <dgm:t>
        <a:bodyPr/>
        <a:lstStyle/>
        <a:p>
          <a:endParaRPr lang="tr-TR"/>
        </a:p>
      </dgm:t>
    </dgm:pt>
    <dgm:pt modelId="{11B11F6C-8021-4A74-BE78-6BC1990442B1}" type="pres">
      <dgm:prSet presAssocID="{126846D8-71D3-4845-9A30-C95A1441178D}" presName="conn2-1" presStyleLbl="parChTrans1D2" presStyleIdx="0" presStyleCnt="2"/>
      <dgm:spPr/>
      <dgm:t>
        <a:bodyPr/>
        <a:lstStyle/>
        <a:p>
          <a:endParaRPr lang="tr-TR"/>
        </a:p>
      </dgm:t>
    </dgm:pt>
    <dgm:pt modelId="{2A28722E-FF0A-4343-9DC5-43AD40A9BC9B}" type="pres">
      <dgm:prSet presAssocID="{126846D8-71D3-4845-9A30-C95A1441178D}" presName="connTx" presStyleLbl="parChTrans1D2" presStyleIdx="0" presStyleCnt="2"/>
      <dgm:spPr/>
      <dgm:t>
        <a:bodyPr/>
        <a:lstStyle/>
        <a:p>
          <a:endParaRPr lang="tr-TR"/>
        </a:p>
      </dgm:t>
    </dgm:pt>
    <dgm:pt modelId="{07D6DA26-C3FD-422B-81D6-83DF042E4E72}" type="pres">
      <dgm:prSet presAssocID="{D7802A19-D06A-4859-AC84-368DF58636C8}" presName="root2" presStyleCnt="0"/>
      <dgm:spPr/>
      <dgm:t>
        <a:bodyPr/>
        <a:lstStyle/>
        <a:p>
          <a:endParaRPr lang="tr-TR"/>
        </a:p>
      </dgm:t>
    </dgm:pt>
    <dgm:pt modelId="{9D067323-6E4B-46BC-8BBD-227A5A53ABC2}" type="pres">
      <dgm:prSet presAssocID="{D7802A19-D06A-4859-AC84-368DF58636C8}" presName="LevelTwoTextNode" presStyleLbl="node2" presStyleIdx="0" presStyleCnt="2">
        <dgm:presLayoutVars>
          <dgm:chPref val="3"/>
        </dgm:presLayoutVars>
      </dgm:prSet>
      <dgm:spPr/>
      <dgm:t>
        <a:bodyPr/>
        <a:lstStyle/>
        <a:p>
          <a:endParaRPr lang="tr-TR"/>
        </a:p>
      </dgm:t>
    </dgm:pt>
    <dgm:pt modelId="{9A9E5E05-37C6-49A5-9D43-E58FC67B5F30}" type="pres">
      <dgm:prSet presAssocID="{D7802A19-D06A-4859-AC84-368DF58636C8}" presName="level3hierChild" presStyleCnt="0"/>
      <dgm:spPr/>
      <dgm:t>
        <a:bodyPr/>
        <a:lstStyle/>
        <a:p>
          <a:endParaRPr lang="tr-TR"/>
        </a:p>
      </dgm:t>
    </dgm:pt>
    <dgm:pt modelId="{8601164A-426D-44A3-8423-7FC76E59B0BF}" type="pres">
      <dgm:prSet presAssocID="{31914D7B-A4F6-4AA3-A5D9-5CF56188AD48}" presName="conn2-1" presStyleLbl="parChTrans1D2" presStyleIdx="1" presStyleCnt="2"/>
      <dgm:spPr/>
      <dgm:t>
        <a:bodyPr/>
        <a:lstStyle/>
        <a:p>
          <a:endParaRPr lang="tr-TR"/>
        </a:p>
      </dgm:t>
    </dgm:pt>
    <dgm:pt modelId="{2CC7B84B-EDBD-4892-9FCB-D6A7BA220810}" type="pres">
      <dgm:prSet presAssocID="{31914D7B-A4F6-4AA3-A5D9-5CF56188AD48}" presName="connTx" presStyleLbl="parChTrans1D2" presStyleIdx="1" presStyleCnt="2"/>
      <dgm:spPr/>
      <dgm:t>
        <a:bodyPr/>
        <a:lstStyle/>
        <a:p>
          <a:endParaRPr lang="tr-TR"/>
        </a:p>
      </dgm:t>
    </dgm:pt>
    <dgm:pt modelId="{97BF83E2-2359-4909-8772-1B29E94E0FFD}" type="pres">
      <dgm:prSet presAssocID="{3D35B548-BD81-4CD8-AEA0-677ADBCA97E7}" presName="root2" presStyleCnt="0"/>
      <dgm:spPr/>
      <dgm:t>
        <a:bodyPr/>
        <a:lstStyle/>
        <a:p>
          <a:endParaRPr lang="tr-TR"/>
        </a:p>
      </dgm:t>
    </dgm:pt>
    <dgm:pt modelId="{32295D9D-2EFB-4825-A749-0627F321379A}" type="pres">
      <dgm:prSet presAssocID="{3D35B548-BD81-4CD8-AEA0-677ADBCA97E7}" presName="LevelTwoTextNode" presStyleLbl="node2" presStyleIdx="1" presStyleCnt="2">
        <dgm:presLayoutVars>
          <dgm:chPref val="3"/>
        </dgm:presLayoutVars>
      </dgm:prSet>
      <dgm:spPr/>
      <dgm:t>
        <a:bodyPr/>
        <a:lstStyle/>
        <a:p>
          <a:endParaRPr lang="tr-TR"/>
        </a:p>
      </dgm:t>
    </dgm:pt>
    <dgm:pt modelId="{671FCB08-3929-4CFD-9868-541604A6CA15}" type="pres">
      <dgm:prSet presAssocID="{3D35B548-BD81-4CD8-AEA0-677ADBCA97E7}" presName="level3hierChild" presStyleCnt="0"/>
      <dgm:spPr/>
      <dgm:t>
        <a:bodyPr/>
        <a:lstStyle/>
        <a:p>
          <a:endParaRPr lang="tr-TR"/>
        </a:p>
      </dgm:t>
    </dgm:pt>
    <dgm:pt modelId="{B79BF283-5DDF-4B55-9E70-7B518802F22D}" type="pres">
      <dgm:prSet presAssocID="{DBA20607-72BE-45F1-A4E4-3E972B0EF4DD}" presName="conn2-1" presStyleLbl="parChTrans1D3" presStyleIdx="0" presStyleCnt="2"/>
      <dgm:spPr/>
      <dgm:t>
        <a:bodyPr/>
        <a:lstStyle/>
        <a:p>
          <a:endParaRPr lang="tr-TR"/>
        </a:p>
      </dgm:t>
    </dgm:pt>
    <dgm:pt modelId="{800C22ED-5E3D-42D2-93BD-4AE81977D68A}" type="pres">
      <dgm:prSet presAssocID="{DBA20607-72BE-45F1-A4E4-3E972B0EF4DD}" presName="connTx" presStyleLbl="parChTrans1D3" presStyleIdx="0" presStyleCnt="2"/>
      <dgm:spPr/>
      <dgm:t>
        <a:bodyPr/>
        <a:lstStyle/>
        <a:p>
          <a:endParaRPr lang="tr-TR"/>
        </a:p>
      </dgm:t>
    </dgm:pt>
    <dgm:pt modelId="{B11BE196-F514-4014-9389-D86883068C5D}" type="pres">
      <dgm:prSet presAssocID="{82A7D20E-7F60-4E33-83AC-93084E3C487E}" presName="root2" presStyleCnt="0"/>
      <dgm:spPr/>
      <dgm:t>
        <a:bodyPr/>
        <a:lstStyle/>
        <a:p>
          <a:endParaRPr lang="tr-TR"/>
        </a:p>
      </dgm:t>
    </dgm:pt>
    <dgm:pt modelId="{DCAC6BBA-C5C9-42E8-9DBB-94858F69E8DE}" type="pres">
      <dgm:prSet presAssocID="{82A7D20E-7F60-4E33-83AC-93084E3C487E}" presName="LevelTwoTextNode" presStyleLbl="node3" presStyleIdx="0" presStyleCnt="2">
        <dgm:presLayoutVars>
          <dgm:chPref val="3"/>
        </dgm:presLayoutVars>
      </dgm:prSet>
      <dgm:spPr/>
      <dgm:t>
        <a:bodyPr/>
        <a:lstStyle/>
        <a:p>
          <a:endParaRPr lang="tr-TR"/>
        </a:p>
      </dgm:t>
    </dgm:pt>
    <dgm:pt modelId="{89B6355F-0D4F-4C05-BB23-30859A03F5F7}" type="pres">
      <dgm:prSet presAssocID="{82A7D20E-7F60-4E33-83AC-93084E3C487E}" presName="level3hierChild" presStyleCnt="0"/>
      <dgm:spPr/>
      <dgm:t>
        <a:bodyPr/>
        <a:lstStyle/>
        <a:p>
          <a:endParaRPr lang="tr-TR"/>
        </a:p>
      </dgm:t>
    </dgm:pt>
    <dgm:pt modelId="{86D237D3-891F-45BE-ABE7-43055AE87A30}" type="pres">
      <dgm:prSet presAssocID="{44635D2A-B7B7-4AE8-A6BC-1C9147556D28}" presName="conn2-1" presStyleLbl="parChTrans1D3" presStyleIdx="1" presStyleCnt="2"/>
      <dgm:spPr/>
      <dgm:t>
        <a:bodyPr/>
        <a:lstStyle/>
        <a:p>
          <a:endParaRPr lang="tr-TR"/>
        </a:p>
      </dgm:t>
    </dgm:pt>
    <dgm:pt modelId="{F9D23347-28B3-4DCF-88E2-06E002579F52}" type="pres">
      <dgm:prSet presAssocID="{44635D2A-B7B7-4AE8-A6BC-1C9147556D28}" presName="connTx" presStyleLbl="parChTrans1D3" presStyleIdx="1" presStyleCnt="2"/>
      <dgm:spPr/>
      <dgm:t>
        <a:bodyPr/>
        <a:lstStyle/>
        <a:p>
          <a:endParaRPr lang="tr-TR"/>
        </a:p>
      </dgm:t>
    </dgm:pt>
    <dgm:pt modelId="{DCC66F71-0421-49D8-9DFE-241DD0504E32}" type="pres">
      <dgm:prSet presAssocID="{785D59FD-ADBF-41C0-B091-FC0A8CC45E3C}" presName="root2" presStyleCnt="0"/>
      <dgm:spPr/>
      <dgm:t>
        <a:bodyPr/>
        <a:lstStyle/>
        <a:p>
          <a:endParaRPr lang="tr-TR"/>
        </a:p>
      </dgm:t>
    </dgm:pt>
    <dgm:pt modelId="{E7584C52-3B2E-465D-8894-0BAC86403C94}" type="pres">
      <dgm:prSet presAssocID="{785D59FD-ADBF-41C0-B091-FC0A8CC45E3C}" presName="LevelTwoTextNode" presStyleLbl="node3" presStyleIdx="1" presStyleCnt="2">
        <dgm:presLayoutVars>
          <dgm:chPref val="3"/>
        </dgm:presLayoutVars>
      </dgm:prSet>
      <dgm:spPr/>
      <dgm:t>
        <a:bodyPr/>
        <a:lstStyle/>
        <a:p>
          <a:endParaRPr lang="tr-TR"/>
        </a:p>
      </dgm:t>
    </dgm:pt>
    <dgm:pt modelId="{9574A942-CE4A-418D-BD87-FE96F421372D}" type="pres">
      <dgm:prSet presAssocID="{785D59FD-ADBF-41C0-B091-FC0A8CC45E3C}" presName="level3hierChild" presStyleCnt="0"/>
      <dgm:spPr/>
      <dgm:t>
        <a:bodyPr/>
        <a:lstStyle/>
        <a:p>
          <a:endParaRPr lang="tr-TR"/>
        </a:p>
      </dgm:t>
    </dgm:pt>
  </dgm:ptLst>
  <dgm:cxnLst>
    <dgm:cxn modelId="{03DB900C-E1B1-4E65-B3CA-8F3823AAD41C}" type="presOf" srcId="{63E1ACC8-B1E7-4CA4-AFBF-A02037F409E9}" destId="{43FBEA74-EB14-4FA3-9D21-6F594A79387F}" srcOrd="0" destOrd="0" presId="urn:microsoft.com/office/officeart/2005/8/layout/hierarchy2"/>
    <dgm:cxn modelId="{37469D52-3867-4514-BD9D-5B7CB83BEFDC}" type="presOf" srcId="{D7802A19-D06A-4859-AC84-368DF58636C8}" destId="{9D067323-6E4B-46BC-8BBD-227A5A53ABC2}" srcOrd="0" destOrd="0" presId="urn:microsoft.com/office/officeart/2005/8/layout/hierarchy2"/>
    <dgm:cxn modelId="{2D03D0A6-5995-45AC-B7D0-6F0312F353CC}" srcId="{3825B0B6-2A56-49FF-9690-AFA2A37C023B}" destId="{3D35B548-BD81-4CD8-AEA0-677ADBCA97E7}" srcOrd="1" destOrd="0" parTransId="{31914D7B-A4F6-4AA3-A5D9-5CF56188AD48}" sibTransId="{CC49B0B7-FFCD-4FEF-9BF9-F56EB4DB621B}"/>
    <dgm:cxn modelId="{F63D11AC-6B45-4822-8BE0-C106ACF539EB}" type="presOf" srcId="{3825B0B6-2A56-49FF-9690-AFA2A37C023B}" destId="{B3354139-C6E0-4507-8196-9CB20B5B6AF1}" srcOrd="0" destOrd="0" presId="urn:microsoft.com/office/officeart/2005/8/layout/hierarchy2"/>
    <dgm:cxn modelId="{4E4DEFFC-CFC6-4CF0-9A9D-891AD2C739BF}" type="presOf" srcId="{785D59FD-ADBF-41C0-B091-FC0A8CC45E3C}" destId="{E7584C52-3B2E-465D-8894-0BAC86403C94}" srcOrd="0" destOrd="0" presId="urn:microsoft.com/office/officeart/2005/8/layout/hierarchy2"/>
    <dgm:cxn modelId="{11C7E1C6-5B6B-4551-B2F3-FFD5602BAB3A}" type="presOf" srcId="{82A7D20E-7F60-4E33-83AC-93084E3C487E}" destId="{DCAC6BBA-C5C9-42E8-9DBB-94858F69E8DE}" srcOrd="0" destOrd="0" presId="urn:microsoft.com/office/officeart/2005/8/layout/hierarchy2"/>
    <dgm:cxn modelId="{668AE837-8409-456F-8509-B29A77C2AC6D}" type="presOf" srcId="{DBA20607-72BE-45F1-A4E4-3E972B0EF4DD}" destId="{800C22ED-5E3D-42D2-93BD-4AE81977D68A}" srcOrd="1" destOrd="0" presId="urn:microsoft.com/office/officeart/2005/8/layout/hierarchy2"/>
    <dgm:cxn modelId="{CE749BF4-D6EE-49EE-995C-181736111B70}" type="presOf" srcId="{31914D7B-A4F6-4AA3-A5D9-5CF56188AD48}" destId="{8601164A-426D-44A3-8423-7FC76E59B0BF}" srcOrd="0" destOrd="0" presId="urn:microsoft.com/office/officeart/2005/8/layout/hierarchy2"/>
    <dgm:cxn modelId="{E17E7832-2244-4C8F-B87E-BB6723E6068F}" type="presOf" srcId="{44635D2A-B7B7-4AE8-A6BC-1C9147556D28}" destId="{86D237D3-891F-45BE-ABE7-43055AE87A30}" srcOrd="0" destOrd="0" presId="urn:microsoft.com/office/officeart/2005/8/layout/hierarchy2"/>
    <dgm:cxn modelId="{5609096A-3A39-48BD-8BD2-AB797892E803}" srcId="{63E1ACC8-B1E7-4CA4-AFBF-A02037F409E9}" destId="{3825B0B6-2A56-49FF-9690-AFA2A37C023B}" srcOrd="0" destOrd="0" parTransId="{7CD73F34-5B9A-4C81-B9CE-B77129B49B81}" sibTransId="{7D824198-C1C9-42E2-9AA0-81D239D30B1B}"/>
    <dgm:cxn modelId="{2C1F30F0-9F4E-417E-BFC6-E38AE2849572}" srcId="{3D35B548-BD81-4CD8-AEA0-677ADBCA97E7}" destId="{82A7D20E-7F60-4E33-83AC-93084E3C487E}" srcOrd="0" destOrd="0" parTransId="{DBA20607-72BE-45F1-A4E4-3E972B0EF4DD}" sibTransId="{C4C32308-33C6-4B75-BC08-DE09E190566A}"/>
    <dgm:cxn modelId="{DAAEEF25-BB81-42B8-B5ED-37A47F1243CC}" srcId="{3825B0B6-2A56-49FF-9690-AFA2A37C023B}" destId="{D7802A19-D06A-4859-AC84-368DF58636C8}" srcOrd="0" destOrd="0" parTransId="{126846D8-71D3-4845-9A30-C95A1441178D}" sibTransId="{C5ACCACB-906B-454E-A7DC-BA24A4D7D1F9}"/>
    <dgm:cxn modelId="{9C179783-D141-4AE2-9F1C-D47930FF7EE1}" type="presOf" srcId="{126846D8-71D3-4845-9A30-C95A1441178D}" destId="{2A28722E-FF0A-4343-9DC5-43AD40A9BC9B}" srcOrd="1" destOrd="0" presId="urn:microsoft.com/office/officeart/2005/8/layout/hierarchy2"/>
    <dgm:cxn modelId="{B47A8546-2A5D-4492-B69C-9B3D284266EC}" srcId="{3D35B548-BD81-4CD8-AEA0-677ADBCA97E7}" destId="{785D59FD-ADBF-41C0-B091-FC0A8CC45E3C}" srcOrd="1" destOrd="0" parTransId="{44635D2A-B7B7-4AE8-A6BC-1C9147556D28}" sibTransId="{91E9EAA5-F59B-47F0-843A-AF704057F3CD}"/>
    <dgm:cxn modelId="{CFAF1CE9-7466-4E64-B014-4607CF4DF6A0}" type="presOf" srcId="{44635D2A-B7B7-4AE8-A6BC-1C9147556D28}" destId="{F9D23347-28B3-4DCF-88E2-06E002579F52}" srcOrd="1" destOrd="0" presId="urn:microsoft.com/office/officeart/2005/8/layout/hierarchy2"/>
    <dgm:cxn modelId="{07124907-D8C8-4714-8988-4EC5CEF48C63}" type="presOf" srcId="{31914D7B-A4F6-4AA3-A5D9-5CF56188AD48}" destId="{2CC7B84B-EDBD-4892-9FCB-D6A7BA220810}" srcOrd="1" destOrd="0" presId="urn:microsoft.com/office/officeart/2005/8/layout/hierarchy2"/>
    <dgm:cxn modelId="{FEBB8589-0374-420D-824C-C3D691DA0334}" type="presOf" srcId="{126846D8-71D3-4845-9A30-C95A1441178D}" destId="{11B11F6C-8021-4A74-BE78-6BC1990442B1}" srcOrd="0" destOrd="0" presId="urn:microsoft.com/office/officeart/2005/8/layout/hierarchy2"/>
    <dgm:cxn modelId="{DD0FF755-BB38-4205-99C4-F6C4D5FA48F8}" type="presOf" srcId="{3D35B548-BD81-4CD8-AEA0-677ADBCA97E7}" destId="{32295D9D-2EFB-4825-A749-0627F321379A}" srcOrd="0" destOrd="0" presId="urn:microsoft.com/office/officeart/2005/8/layout/hierarchy2"/>
    <dgm:cxn modelId="{41E668E0-2CB5-4425-B3CE-A8B85CE00531}" type="presOf" srcId="{DBA20607-72BE-45F1-A4E4-3E972B0EF4DD}" destId="{B79BF283-5DDF-4B55-9E70-7B518802F22D}" srcOrd="0" destOrd="0" presId="urn:microsoft.com/office/officeart/2005/8/layout/hierarchy2"/>
    <dgm:cxn modelId="{1FE97220-064B-4650-BEFA-2D733D05D554}" type="presParOf" srcId="{43FBEA74-EB14-4FA3-9D21-6F594A79387F}" destId="{422883DC-5467-4986-A67C-CD13A152CB79}" srcOrd="0" destOrd="0" presId="urn:microsoft.com/office/officeart/2005/8/layout/hierarchy2"/>
    <dgm:cxn modelId="{5956B84B-4542-416E-A355-5EBDC8363827}" type="presParOf" srcId="{422883DC-5467-4986-A67C-CD13A152CB79}" destId="{B3354139-C6E0-4507-8196-9CB20B5B6AF1}" srcOrd="0" destOrd="0" presId="urn:microsoft.com/office/officeart/2005/8/layout/hierarchy2"/>
    <dgm:cxn modelId="{CC423A69-7B68-49E8-ABAD-679F6226B97C}" type="presParOf" srcId="{422883DC-5467-4986-A67C-CD13A152CB79}" destId="{1F8103BA-3E01-4E9D-8ECD-638D96ADC4A0}" srcOrd="1" destOrd="0" presId="urn:microsoft.com/office/officeart/2005/8/layout/hierarchy2"/>
    <dgm:cxn modelId="{E36AD4D0-3659-4776-8B35-E96DD3CFF7B8}" type="presParOf" srcId="{1F8103BA-3E01-4E9D-8ECD-638D96ADC4A0}" destId="{11B11F6C-8021-4A74-BE78-6BC1990442B1}" srcOrd="0" destOrd="0" presId="urn:microsoft.com/office/officeart/2005/8/layout/hierarchy2"/>
    <dgm:cxn modelId="{D12162BD-00A0-49A7-A7E3-A089CE3827BA}" type="presParOf" srcId="{11B11F6C-8021-4A74-BE78-6BC1990442B1}" destId="{2A28722E-FF0A-4343-9DC5-43AD40A9BC9B}" srcOrd="0" destOrd="0" presId="urn:microsoft.com/office/officeart/2005/8/layout/hierarchy2"/>
    <dgm:cxn modelId="{C90DCD3A-C63D-44C0-A585-F5D585E79EDE}" type="presParOf" srcId="{1F8103BA-3E01-4E9D-8ECD-638D96ADC4A0}" destId="{07D6DA26-C3FD-422B-81D6-83DF042E4E72}" srcOrd="1" destOrd="0" presId="urn:microsoft.com/office/officeart/2005/8/layout/hierarchy2"/>
    <dgm:cxn modelId="{4EEAE5C2-C75D-4C9E-AD2E-245362BCB525}" type="presParOf" srcId="{07D6DA26-C3FD-422B-81D6-83DF042E4E72}" destId="{9D067323-6E4B-46BC-8BBD-227A5A53ABC2}" srcOrd="0" destOrd="0" presId="urn:microsoft.com/office/officeart/2005/8/layout/hierarchy2"/>
    <dgm:cxn modelId="{DD8C6756-7ADB-4911-82DB-DBACA66C967D}" type="presParOf" srcId="{07D6DA26-C3FD-422B-81D6-83DF042E4E72}" destId="{9A9E5E05-37C6-49A5-9D43-E58FC67B5F30}" srcOrd="1" destOrd="0" presId="urn:microsoft.com/office/officeart/2005/8/layout/hierarchy2"/>
    <dgm:cxn modelId="{98051596-A723-4A4B-B194-C7C6AB8DD803}" type="presParOf" srcId="{1F8103BA-3E01-4E9D-8ECD-638D96ADC4A0}" destId="{8601164A-426D-44A3-8423-7FC76E59B0BF}" srcOrd="2" destOrd="0" presId="urn:microsoft.com/office/officeart/2005/8/layout/hierarchy2"/>
    <dgm:cxn modelId="{DD9E446A-D290-472C-9085-9B59A12E51A6}" type="presParOf" srcId="{8601164A-426D-44A3-8423-7FC76E59B0BF}" destId="{2CC7B84B-EDBD-4892-9FCB-D6A7BA220810}" srcOrd="0" destOrd="0" presId="urn:microsoft.com/office/officeart/2005/8/layout/hierarchy2"/>
    <dgm:cxn modelId="{B72E4F06-F9FE-407F-8F3D-9997BBF68858}" type="presParOf" srcId="{1F8103BA-3E01-4E9D-8ECD-638D96ADC4A0}" destId="{97BF83E2-2359-4909-8772-1B29E94E0FFD}" srcOrd="3" destOrd="0" presId="urn:microsoft.com/office/officeart/2005/8/layout/hierarchy2"/>
    <dgm:cxn modelId="{B8B29423-D085-4CAC-B414-C00086860A13}" type="presParOf" srcId="{97BF83E2-2359-4909-8772-1B29E94E0FFD}" destId="{32295D9D-2EFB-4825-A749-0627F321379A}" srcOrd="0" destOrd="0" presId="urn:microsoft.com/office/officeart/2005/8/layout/hierarchy2"/>
    <dgm:cxn modelId="{49F79E23-EDAB-4E91-AB58-761B040E900C}" type="presParOf" srcId="{97BF83E2-2359-4909-8772-1B29E94E0FFD}" destId="{671FCB08-3929-4CFD-9868-541604A6CA15}" srcOrd="1" destOrd="0" presId="urn:microsoft.com/office/officeart/2005/8/layout/hierarchy2"/>
    <dgm:cxn modelId="{FC6B1E24-D80A-40EF-91B8-48FA0513BFFC}" type="presParOf" srcId="{671FCB08-3929-4CFD-9868-541604A6CA15}" destId="{B79BF283-5DDF-4B55-9E70-7B518802F22D}" srcOrd="0" destOrd="0" presId="urn:microsoft.com/office/officeart/2005/8/layout/hierarchy2"/>
    <dgm:cxn modelId="{705D9660-0187-4A21-99F9-0ACDE683427D}" type="presParOf" srcId="{B79BF283-5DDF-4B55-9E70-7B518802F22D}" destId="{800C22ED-5E3D-42D2-93BD-4AE81977D68A}" srcOrd="0" destOrd="0" presId="urn:microsoft.com/office/officeart/2005/8/layout/hierarchy2"/>
    <dgm:cxn modelId="{F5D27D2D-0339-4B19-9DAF-1B90D9B8CD7B}" type="presParOf" srcId="{671FCB08-3929-4CFD-9868-541604A6CA15}" destId="{B11BE196-F514-4014-9389-D86883068C5D}" srcOrd="1" destOrd="0" presId="urn:microsoft.com/office/officeart/2005/8/layout/hierarchy2"/>
    <dgm:cxn modelId="{CBBDC092-2491-4834-881C-264BF82888C3}" type="presParOf" srcId="{B11BE196-F514-4014-9389-D86883068C5D}" destId="{DCAC6BBA-C5C9-42E8-9DBB-94858F69E8DE}" srcOrd="0" destOrd="0" presId="urn:microsoft.com/office/officeart/2005/8/layout/hierarchy2"/>
    <dgm:cxn modelId="{CD918771-DC38-4EFD-A62A-04EFE4A8870A}" type="presParOf" srcId="{B11BE196-F514-4014-9389-D86883068C5D}" destId="{89B6355F-0D4F-4C05-BB23-30859A03F5F7}" srcOrd="1" destOrd="0" presId="urn:microsoft.com/office/officeart/2005/8/layout/hierarchy2"/>
    <dgm:cxn modelId="{21F872C8-C3AE-49ED-BD09-DD391D3DD731}" type="presParOf" srcId="{671FCB08-3929-4CFD-9868-541604A6CA15}" destId="{86D237D3-891F-45BE-ABE7-43055AE87A30}" srcOrd="2" destOrd="0" presId="urn:microsoft.com/office/officeart/2005/8/layout/hierarchy2"/>
    <dgm:cxn modelId="{A55176AE-1668-4A83-BF88-83688322094F}" type="presParOf" srcId="{86D237D3-891F-45BE-ABE7-43055AE87A30}" destId="{F9D23347-28B3-4DCF-88E2-06E002579F52}" srcOrd="0" destOrd="0" presId="urn:microsoft.com/office/officeart/2005/8/layout/hierarchy2"/>
    <dgm:cxn modelId="{A61F7B43-1A9E-4D6D-B1F4-B075BD588F81}" type="presParOf" srcId="{671FCB08-3929-4CFD-9868-541604A6CA15}" destId="{DCC66F71-0421-49D8-9DFE-241DD0504E32}" srcOrd="3" destOrd="0" presId="urn:microsoft.com/office/officeart/2005/8/layout/hierarchy2"/>
    <dgm:cxn modelId="{69B5424C-8498-4802-A3BE-0DACDFA26A2D}" type="presParOf" srcId="{DCC66F71-0421-49D8-9DFE-241DD0504E32}" destId="{E7584C52-3B2E-465D-8894-0BAC86403C94}" srcOrd="0" destOrd="0" presId="urn:microsoft.com/office/officeart/2005/8/layout/hierarchy2"/>
    <dgm:cxn modelId="{8869FB31-9B20-43FB-9DD1-993D3E511728}" type="presParOf" srcId="{DCC66F71-0421-49D8-9DFE-241DD0504E32}" destId="{9574A942-CE4A-418D-BD87-FE96F421372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426ADE1-FD17-415D-BFF7-02DB2483D90F}" type="doc">
      <dgm:prSet loTypeId="urn:microsoft.com/office/officeart/2005/8/layout/hierarchy2" loCatId="hierarchy" qsTypeId="urn:microsoft.com/office/officeart/2005/8/quickstyle/simple3" qsCatId="simple" csTypeId="urn:microsoft.com/office/officeart/2005/8/colors/accent2_2" csCatId="accent2" phldr="1"/>
      <dgm:spPr/>
      <dgm:t>
        <a:bodyPr/>
        <a:lstStyle/>
        <a:p>
          <a:endParaRPr lang="tr-TR"/>
        </a:p>
      </dgm:t>
    </dgm:pt>
    <dgm:pt modelId="{174C80F2-4282-4C17-880D-DCD8B4470025}">
      <dgm:prSet phldrT="[Metin]" custT="1"/>
      <dgm:spPr/>
      <dgm:t>
        <a:bodyPr/>
        <a:lstStyle/>
        <a:p>
          <a:r>
            <a:rPr lang="tr-TR" sz="2800" b="1" dirty="0" smtClean="0"/>
            <a:t>Manevi Tazminat </a:t>
          </a:r>
          <a:endParaRPr lang="tr-TR" sz="2800" b="1" dirty="0"/>
        </a:p>
      </dgm:t>
    </dgm:pt>
    <dgm:pt modelId="{C4DE08CE-0B5C-4F1D-BBEC-6EEE2371D103}" type="parTrans" cxnId="{4A2DDA78-5F22-49EE-91FB-FE4C93AA8352}">
      <dgm:prSet/>
      <dgm:spPr/>
      <dgm:t>
        <a:bodyPr/>
        <a:lstStyle/>
        <a:p>
          <a:endParaRPr lang="tr-TR"/>
        </a:p>
      </dgm:t>
    </dgm:pt>
    <dgm:pt modelId="{4BF5C0C8-B1BB-44D6-820F-5086A6C9A4FC}" type="sibTrans" cxnId="{4A2DDA78-5F22-49EE-91FB-FE4C93AA8352}">
      <dgm:prSet/>
      <dgm:spPr/>
      <dgm:t>
        <a:bodyPr/>
        <a:lstStyle/>
        <a:p>
          <a:endParaRPr lang="tr-TR"/>
        </a:p>
      </dgm:t>
    </dgm:pt>
    <dgm:pt modelId="{31B40D80-0FE7-475B-AA0D-7431A92BF7F4}">
      <dgm:prSet phldrT="[Metin]"/>
      <dgm:spPr/>
      <dgm:t>
        <a:bodyPr/>
        <a:lstStyle/>
        <a:p>
          <a:r>
            <a:rPr lang="tr-TR" b="1" u="sng" dirty="0" smtClean="0"/>
            <a:t>TBK m.56 </a:t>
          </a:r>
          <a:r>
            <a:rPr lang="tr-TR" dirty="0" smtClean="0"/>
            <a:t>: </a:t>
          </a:r>
        </a:p>
        <a:p>
          <a:r>
            <a:rPr lang="tr-TR" dirty="0" smtClean="0"/>
            <a:t>Bedensel Zarar veya Ölüm </a:t>
          </a:r>
          <a:endParaRPr lang="tr-TR" dirty="0"/>
        </a:p>
      </dgm:t>
    </dgm:pt>
    <dgm:pt modelId="{31294DBF-4B09-494A-B28A-C2D65BFC8A35}" type="parTrans" cxnId="{222D38CB-F137-4A6E-9DAB-EF1E3BF2C1CE}">
      <dgm:prSet/>
      <dgm:spPr/>
      <dgm:t>
        <a:bodyPr/>
        <a:lstStyle/>
        <a:p>
          <a:endParaRPr lang="tr-TR"/>
        </a:p>
      </dgm:t>
    </dgm:pt>
    <dgm:pt modelId="{8112E5A1-92FA-4E09-9EEA-AC298E72FE99}" type="sibTrans" cxnId="{222D38CB-F137-4A6E-9DAB-EF1E3BF2C1CE}">
      <dgm:prSet/>
      <dgm:spPr/>
      <dgm:t>
        <a:bodyPr/>
        <a:lstStyle/>
        <a:p>
          <a:endParaRPr lang="tr-TR"/>
        </a:p>
      </dgm:t>
    </dgm:pt>
    <dgm:pt modelId="{73C755F5-CD30-4B33-8B59-2577C09D52C3}">
      <dgm:prSet phldrT="[Metin]"/>
      <dgm:spPr/>
      <dgm:t>
        <a:bodyPr/>
        <a:lstStyle/>
        <a:p>
          <a:r>
            <a:rPr lang="tr-TR" dirty="0" smtClean="0"/>
            <a:t>Para </a:t>
          </a:r>
          <a:endParaRPr lang="tr-TR" dirty="0"/>
        </a:p>
      </dgm:t>
    </dgm:pt>
    <dgm:pt modelId="{2F4C0FF8-0E6B-4E94-8E39-9C76B20E466A}" type="parTrans" cxnId="{7475FFC0-207E-446C-8F51-58EFD3A5D241}">
      <dgm:prSet/>
      <dgm:spPr/>
      <dgm:t>
        <a:bodyPr/>
        <a:lstStyle/>
        <a:p>
          <a:endParaRPr lang="tr-TR"/>
        </a:p>
      </dgm:t>
    </dgm:pt>
    <dgm:pt modelId="{0B08F8C6-933F-464B-97F9-60728D48F41E}" type="sibTrans" cxnId="{7475FFC0-207E-446C-8F51-58EFD3A5D241}">
      <dgm:prSet/>
      <dgm:spPr/>
      <dgm:t>
        <a:bodyPr/>
        <a:lstStyle/>
        <a:p>
          <a:endParaRPr lang="tr-TR"/>
        </a:p>
      </dgm:t>
    </dgm:pt>
    <dgm:pt modelId="{411E2A2D-6F07-4B6B-A0A1-A0827A9301B3}">
      <dgm:prSet phldrT="[Metin]"/>
      <dgm:spPr/>
      <dgm:t>
        <a:bodyPr/>
        <a:lstStyle/>
        <a:p>
          <a:r>
            <a:rPr lang="tr-TR" b="1" u="sng" dirty="0" smtClean="0"/>
            <a:t>TBK m.58 :</a:t>
          </a:r>
        </a:p>
        <a:p>
          <a:r>
            <a:rPr lang="tr-TR" dirty="0" smtClean="0"/>
            <a:t>Şahsiyet Hakkının İhlali </a:t>
          </a:r>
          <a:endParaRPr lang="tr-TR" dirty="0"/>
        </a:p>
      </dgm:t>
    </dgm:pt>
    <dgm:pt modelId="{EF31D4AB-27A7-4E4C-B6CA-53945508E427}" type="parTrans" cxnId="{97369059-001A-4B34-AA8C-22917D8927B5}">
      <dgm:prSet/>
      <dgm:spPr/>
      <dgm:t>
        <a:bodyPr/>
        <a:lstStyle/>
        <a:p>
          <a:endParaRPr lang="tr-TR"/>
        </a:p>
      </dgm:t>
    </dgm:pt>
    <dgm:pt modelId="{DC1C02B0-DC18-4FFA-AB9E-C9A03444DEA5}" type="sibTrans" cxnId="{97369059-001A-4B34-AA8C-22917D8927B5}">
      <dgm:prSet/>
      <dgm:spPr/>
      <dgm:t>
        <a:bodyPr/>
        <a:lstStyle/>
        <a:p>
          <a:endParaRPr lang="tr-TR"/>
        </a:p>
      </dgm:t>
    </dgm:pt>
    <dgm:pt modelId="{91B6DA33-A605-4B9A-91E8-963FF50E3D1C}">
      <dgm:prSet phldrT="[Metin]"/>
      <dgm:spPr/>
      <dgm:t>
        <a:bodyPr/>
        <a:lstStyle/>
        <a:p>
          <a:r>
            <a:rPr lang="tr-TR" dirty="0" smtClean="0"/>
            <a:t>Para, kınama, basın yoluyla ilan etme, özür dileme vs.</a:t>
          </a:r>
          <a:endParaRPr lang="tr-TR" dirty="0"/>
        </a:p>
      </dgm:t>
    </dgm:pt>
    <dgm:pt modelId="{DA297BA9-303C-44E4-B7EE-37E2C506D0F0}" type="parTrans" cxnId="{61C43263-F74C-4A11-ADEC-0F7FF4692488}">
      <dgm:prSet/>
      <dgm:spPr/>
      <dgm:t>
        <a:bodyPr/>
        <a:lstStyle/>
        <a:p>
          <a:endParaRPr lang="tr-TR"/>
        </a:p>
      </dgm:t>
    </dgm:pt>
    <dgm:pt modelId="{E93958B1-4926-42DE-B157-D1D311F75070}" type="sibTrans" cxnId="{61C43263-F74C-4A11-ADEC-0F7FF4692488}">
      <dgm:prSet/>
      <dgm:spPr/>
      <dgm:t>
        <a:bodyPr/>
        <a:lstStyle/>
        <a:p>
          <a:endParaRPr lang="tr-TR"/>
        </a:p>
      </dgm:t>
    </dgm:pt>
    <dgm:pt modelId="{5E433FB4-75B5-4D8F-8E9E-6974BC258358}" type="pres">
      <dgm:prSet presAssocID="{C426ADE1-FD17-415D-BFF7-02DB2483D90F}" presName="diagram" presStyleCnt="0">
        <dgm:presLayoutVars>
          <dgm:chPref val="1"/>
          <dgm:dir/>
          <dgm:animOne val="branch"/>
          <dgm:animLvl val="lvl"/>
          <dgm:resizeHandles val="exact"/>
        </dgm:presLayoutVars>
      </dgm:prSet>
      <dgm:spPr/>
      <dgm:t>
        <a:bodyPr/>
        <a:lstStyle/>
        <a:p>
          <a:endParaRPr lang="tr-TR"/>
        </a:p>
      </dgm:t>
    </dgm:pt>
    <dgm:pt modelId="{58084937-6EA2-41FA-8403-E1CF29C891D5}" type="pres">
      <dgm:prSet presAssocID="{174C80F2-4282-4C17-880D-DCD8B4470025}" presName="root1" presStyleCnt="0"/>
      <dgm:spPr/>
      <dgm:t>
        <a:bodyPr/>
        <a:lstStyle/>
        <a:p>
          <a:endParaRPr lang="tr-TR"/>
        </a:p>
      </dgm:t>
    </dgm:pt>
    <dgm:pt modelId="{953C49C1-6C56-44F8-AFF7-890E480F77E0}" type="pres">
      <dgm:prSet presAssocID="{174C80F2-4282-4C17-880D-DCD8B4470025}" presName="LevelOneTextNode" presStyleLbl="node0" presStyleIdx="0" presStyleCnt="1" custScaleY="176614" custLinFactNeighborY="-4562">
        <dgm:presLayoutVars>
          <dgm:chPref val="3"/>
        </dgm:presLayoutVars>
      </dgm:prSet>
      <dgm:spPr/>
      <dgm:t>
        <a:bodyPr/>
        <a:lstStyle/>
        <a:p>
          <a:endParaRPr lang="tr-TR"/>
        </a:p>
      </dgm:t>
    </dgm:pt>
    <dgm:pt modelId="{7C19137E-2C7A-4990-ADAA-9230CC4119F3}" type="pres">
      <dgm:prSet presAssocID="{174C80F2-4282-4C17-880D-DCD8B4470025}" presName="level2hierChild" presStyleCnt="0"/>
      <dgm:spPr/>
      <dgm:t>
        <a:bodyPr/>
        <a:lstStyle/>
        <a:p>
          <a:endParaRPr lang="tr-TR"/>
        </a:p>
      </dgm:t>
    </dgm:pt>
    <dgm:pt modelId="{46937CBA-9FFF-44A6-B2B3-D872AD8DD0AD}" type="pres">
      <dgm:prSet presAssocID="{31294DBF-4B09-494A-B28A-C2D65BFC8A35}" presName="conn2-1" presStyleLbl="parChTrans1D2" presStyleIdx="0" presStyleCnt="2"/>
      <dgm:spPr/>
      <dgm:t>
        <a:bodyPr/>
        <a:lstStyle/>
        <a:p>
          <a:endParaRPr lang="tr-TR"/>
        </a:p>
      </dgm:t>
    </dgm:pt>
    <dgm:pt modelId="{8838325D-B23C-4442-BBA7-85873B91D5FB}" type="pres">
      <dgm:prSet presAssocID="{31294DBF-4B09-494A-B28A-C2D65BFC8A35}" presName="connTx" presStyleLbl="parChTrans1D2" presStyleIdx="0" presStyleCnt="2"/>
      <dgm:spPr/>
      <dgm:t>
        <a:bodyPr/>
        <a:lstStyle/>
        <a:p>
          <a:endParaRPr lang="tr-TR"/>
        </a:p>
      </dgm:t>
    </dgm:pt>
    <dgm:pt modelId="{9951DF52-C204-4AAA-AC93-7352E00E38C5}" type="pres">
      <dgm:prSet presAssocID="{31B40D80-0FE7-475B-AA0D-7431A92BF7F4}" presName="root2" presStyleCnt="0"/>
      <dgm:spPr/>
      <dgm:t>
        <a:bodyPr/>
        <a:lstStyle/>
        <a:p>
          <a:endParaRPr lang="tr-TR"/>
        </a:p>
      </dgm:t>
    </dgm:pt>
    <dgm:pt modelId="{C5C2C85E-3D07-40AA-ACA7-36A753106325}" type="pres">
      <dgm:prSet presAssocID="{31B40D80-0FE7-475B-AA0D-7431A92BF7F4}" presName="LevelTwoTextNode" presStyleLbl="node2" presStyleIdx="0" presStyleCnt="2">
        <dgm:presLayoutVars>
          <dgm:chPref val="3"/>
        </dgm:presLayoutVars>
      </dgm:prSet>
      <dgm:spPr/>
      <dgm:t>
        <a:bodyPr/>
        <a:lstStyle/>
        <a:p>
          <a:endParaRPr lang="tr-TR"/>
        </a:p>
      </dgm:t>
    </dgm:pt>
    <dgm:pt modelId="{C7BD82F7-E239-4C95-AF89-2B0059385302}" type="pres">
      <dgm:prSet presAssocID="{31B40D80-0FE7-475B-AA0D-7431A92BF7F4}" presName="level3hierChild" presStyleCnt="0"/>
      <dgm:spPr/>
      <dgm:t>
        <a:bodyPr/>
        <a:lstStyle/>
        <a:p>
          <a:endParaRPr lang="tr-TR"/>
        </a:p>
      </dgm:t>
    </dgm:pt>
    <dgm:pt modelId="{42788A8B-E60B-417B-9040-1C4FE8932E59}" type="pres">
      <dgm:prSet presAssocID="{2F4C0FF8-0E6B-4E94-8E39-9C76B20E466A}" presName="conn2-1" presStyleLbl="parChTrans1D3" presStyleIdx="0" presStyleCnt="2"/>
      <dgm:spPr/>
      <dgm:t>
        <a:bodyPr/>
        <a:lstStyle/>
        <a:p>
          <a:endParaRPr lang="tr-TR"/>
        </a:p>
      </dgm:t>
    </dgm:pt>
    <dgm:pt modelId="{2F342A4E-4B9D-41E4-9918-8EAF072479A6}" type="pres">
      <dgm:prSet presAssocID="{2F4C0FF8-0E6B-4E94-8E39-9C76B20E466A}" presName="connTx" presStyleLbl="parChTrans1D3" presStyleIdx="0" presStyleCnt="2"/>
      <dgm:spPr/>
      <dgm:t>
        <a:bodyPr/>
        <a:lstStyle/>
        <a:p>
          <a:endParaRPr lang="tr-TR"/>
        </a:p>
      </dgm:t>
    </dgm:pt>
    <dgm:pt modelId="{54EECF45-2B40-4CF0-AD7F-95982183A0B9}" type="pres">
      <dgm:prSet presAssocID="{73C755F5-CD30-4B33-8B59-2577C09D52C3}" presName="root2" presStyleCnt="0"/>
      <dgm:spPr/>
      <dgm:t>
        <a:bodyPr/>
        <a:lstStyle/>
        <a:p>
          <a:endParaRPr lang="tr-TR"/>
        </a:p>
      </dgm:t>
    </dgm:pt>
    <dgm:pt modelId="{0F0F4A7D-A21F-4D51-8AB2-BA7BDC3DE672}" type="pres">
      <dgm:prSet presAssocID="{73C755F5-CD30-4B33-8B59-2577C09D52C3}" presName="LevelTwoTextNode" presStyleLbl="node3" presStyleIdx="0" presStyleCnt="2">
        <dgm:presLayoutVars>
          <dgm:chPref val="3"/>
        </dgm:presLayoutVars>
      </dgm:prSet>
      <dgm:spPr/>
      <dgm:t>
        <a:bodyPr/>
        <a:lstStyle/>
        <a:p>
          <a:endParaRPr lang="tr-TR"/>
        </a:p>
      </dgm:t>
    </dgm:pt>
    <dgm:pt modelId="{E0F65AF5-2325-43E3-972F-6D4823FCBC0F}" type="pres">
      <dgm:prSet presAssocID="{73C755F5-CD30-4B33-8B59-2577C09D52C3}" presName="level3hierChild" presStyleCnt="0"/>
      <dgm:spPr/>
      <dgm:t>
        <a:bodyPr/>
        <a:lstStyle/>
        <a:p>
          <a:endParaRPr lang="tr-TR"/>
        </a:p>
      </dgm:t>
    </dgm:pt>
    <dgm:pt modelId="{6880A0E0-8513-456E-9505-C594D39779E3}" type="pres">
      <dgm:prSet presAssocID="{EF31D4AB-27A7-4E4C-B6CA-53945508E427}" presName="conn2-1" presStyleLbl="parChTrans1D2" presStyleIdx="1" presStyleCnt="2"/>
      <dgm:spPr/>
      <dgm:t>
        <a:bodyPr/>
        <a:lstStyle/>
        <a:p>
          <a:endParaRPr lang="tr-TR"/>
        </a:p>
      </dgm:t>
    </dgm:pt>
    <dgm:pt modelId="{738CABF0-6DE0-40EE-B2D3-94CE76EC7DA9}" type="pres">
      <dgm:prSet presAssocID="{EF31D4AB-27A7-4E4C-B6CA-53945508E427}" presName="connTx" presStyleLbl="parChTrans1D2" presStyleIdx="1" presStyleCnt="2"/>
      <dgm:spPr/>
      <dgm:t>
        <a:bodyPr/>
        <a:lstStyle/>
        <a:p>
          <a:endParaRPr lang="tr-TR"/>
        </a:p>
      </dgm:t>
    </dgm:pt>
    <dgm:pt modelId="{0AC52E2E-BFA4-4C35-B30A-9C0375C90E2F}" type="pres">
      <dgm:prSet presAssocID="{411E2A2D-6F07-4B6B-A0A1-A0827A9301B3}" presName="root2" presStyleCnt="0"/>
      <dgm:spPr/>
      <dgm:t>
        <a:bodyPr/>
        <a:lstStyle/>
        <a:p>
          <a:endParaRPr lang="tr-TR"/>
        </a:p>
      </dgm:t>
    </dgm:pt>
    <dgm:pt modelId="{3BD791A5-6287-4A1D-8459-2A42AD86FC88}" type="pres">
      <dgm:prSet presAssocID="{411E2A2D-6F07-4B6B-A0A1-A0827A9301B3}" presName="LevelTwoTextNode" presStyleLbl="node2" presStyleIdx="1" presStyleCnt="2">
        <dgm:presLayoutVars>
          <dgm:chPref val="3"/>
        </dgm:presLayoutVars>
      </dgm:prSet>
      <dgm:spPr/>
      <dgm:t>
        <a:bodyPr/>
        <a:lstStyle/>
        <a:p>
          <a:endParaRPr lang="tr-TR"/>
        </a:p>
      </dgm:t>
    </dgm:pt>
    <dgm:pt modelId="{34CD1E70-297B-431D-8F6A-54A9C3D3F89F}" type="pres">
      <dgm:prSet presAssocID="{411E2A2D-6F07-4B6B-A0A1-A0827A9301B3}" presName="level3hierChild" presStyleCnt="0"/>
      <dgm:spPr/>
      <dgm:t>
        <a:bodyPr/>
        <a:lstStyle/>
        <a:p>
          <a:endParaRPr lang="tr-TR"/>
        </a:p>
      </dgm:t>
    </dgm:pt>
    <dgm:pt modelId="{ED7F7C71-5566-4092-BE50-9F1DC81AE2AA}" type="pres">
      <dgm:prSet presAssocID="{DA297BA9-303C-44E4-B7EE-37E2C506D0F0}" presName="conn2-1" presStyleLbl="parChTrans1D3" presStyleIdx="1" presStyleCnt="2"/>
      <dgm:spPr/>
      <dgm:t>
        <a:bodyPr/>
        <a:lstStyle/>
        <a:p>
          <a:endParaRPr lang="tr-TR"/>
        </a:p>
      </dgm:t>
    </dgm:pt>
    <dgm:pt modelId="{1BED5CF1-DD22-4FA1-8206-4843904BB988}" type="pres">
      <dgm:prSet presAssocID="{DA297BA9-303C-44E4-B7EE-37E2C506D0F0}" presName="connTx" presStyleLbl="parChTrans1D3" presStyleIdx="1" presStyleCnt="2"/>
      <dgm:spPr/>
      <dgm:t>
        <a:bodyPr/>
        <a:lstStyle/>
        <a:p>
          <a:endParaRPr lang="tr-TR"/>
        </a:p>
      </dgm:t>
    </dgm:pt>
    <dgm:pt modelId="{BBFA6C5E-59F4-4CFB-B769-3F88D755118E}" type="pres">
      <dgm:prSet presAssocID="{91B6DA33-A605-4B9A-91E8-963FF50E3D1C}" presName="root2" presStyleCnt="0"/>
      <dgm:spPr/>
      <dgm:t>
        <a:bodyPr/>
        <a:lstStyle/>
        <a:p>
          <a:endParaRPr lang="tr-TR"/>
        </a:p>
      </dgm:t>
    </dgm:pt>
    <dgm:pt modelId="{0A89736E-9DE1-4C03-BDA0-8FF5C24734F9}" type="pres">
      <dgm:prSet presAssocID="{91B6DA33-A605-4B9A-91E8-963FF50E3D1C}" presName="LevelTwoTextNode" presStyleLbl="node3" presStyleIdx="1" presStyleCnt="2" custScaleY="267513">
        <dgm:presLayoutVars>
          <dgm:chPref val="3"/>
        </dgm:presLayoutVars>
      </dgm:prSet>
      <dgm:spPr/>
      <dgm:t>
        <a:bodyPr/>
        <a:lstStyle/>
        <a:p>
          <a:endParaRPr lang="tr-TR"/>
        </a:p>
      </dgm:t>
    </dgm:pt>
    <dgm:pt modelId="{4E4E725A-CCD4-4293-94FC-23CD79409E52}" type="pres">
      <dgm:prSet presAssocID="{91B6DA33-A605-4B9A-91E8-963FF50E3D1C}" presName="level3hierChild" presStyleCnt="0"/>
      <dgm:spPr/>
      <dgm:t>
        <a:bodyPr/>
        <a:lstStyle/>
        <a:p>
          <a:endParaRPr lang="tr-TR"/>
        </a:p>
      </dgm:t>
    </dgm:pt>
  </dgm:ptLst>
  <dgm:cxnLst>
    <dgm:cxn modelId="{EA3D2114-968B-4BE5-ACFA-0797FC7D333E}" type="presOf" srcId="{31294DBF-4B09-494A-B28A-C2D65BFC8A35}" destId="{46937CBA-9FFF-44A6-B2B3-D872AD8DD0AD}" srcOrd="0" destOrd="0" presId="urn:microsoft.com/office/officeart/2005/8/layout/hierarchy2"/>
    <dgm:cxn modelId="{1F6DEC9A-9B1E-477E-A10A-057E624E9767}" type="presOf" srcId="{411E2A2D-6F07-4B6B-A0A1-A0827A9301B3}" destId="{3BD791A5-6287-4A1D-8459-2A42AD86FC88}" srcOrd="0" destOrd="0" presId="urn:microsoft.com/office/officeart/2005/8/layout/hierarchy2"/>
    <dgm:cxn modelId="{4A2DDA78-5F22-49EE-91FB-FE4C93AA8352}" srcId="{C426ADE1-FD17-415D-BFF7-02DB2483D90F}" destId="{174C80F2-4282-4C17-880D-DCD8B4470025}" srcOrd="0" destOrd="0" parTransId="{C4DE08CE-0B5C-4F1D-BBEC-6EEE2371D103}" sibTransId="{4BF5C0C8-B1BB-44D6-820F-5086A6C9A4FC}"/>
    <dgm:cxn modelId="{97369059-001A-4B34-AA8C-22917D8927B5}" srcId="{174C80F2-4282-4C17-880D-DCD8B4470025}" destId="{411E2A2D-6F07-4B6B-A0A1-A0827A9301B3}" srcOrd="1" destOrd="0" parTransId="{EF31D4AB-27A7-4E4C-B6CA-53945508E427}" sibTransId="{DC1C02B0-DC18-4FFA-AB9E-C9A03444DEA5}"/>
    <dgm:cxn modelId="{61C43263-F74C-4A11-ADEC-0F7FF4692488}" srcId="{411E2A2D-6F07-4B6B-A0A1-A0827A9301B3}" destId="{91B6DA33-A605-4B9A-91E8-963FF50E3D1C}" srcOrd="0" destOrd="0" parTransId="{DA297BA9-303C-44E4-B7EE-37E2C506D0F0}" sibTransId="{E93958B1-4926-42DE-B157-D1D311F75070}"/>
    <dgm:cxn modelId="{057FC7A8-FF17-4914-A5FB-2B4B19B0F138}" type="presOf" srcId="{EF31D4AB-27A7-4E4C-B6CA-53945508E427}" destId="{6880A0E0-8513-456E-9505-C594D39779E3}" srcOrd="0" destOrd="0" presId="urn:microsoft.com/office/officeart/2005/8/layout/hierarchy2"/>
    <dgm:cxn modelId="{9B12B4D2-6BB8-45AC-BD62-BAF108FC0923}" type="presOf" srcId="{DA297BA9-303C-44E4-B7EE-37E2C506D0F0}" destId="{ED7F7C71-5566-4092-BE50-9F1DC81AE2AA}" srcOrd="0" destOrd="0" presId="urn:microsoft.com/office/officeart/2005/8/layout/hierarchy2"/>
    <dgm:cxn modelId="{6FA94E15-F771-40FB-95C1-62B53D9D57E9}" type="presOf" srcId="{EF31D4AB-27A7-4E4C-B6CA-53945508E427}" destId="{738CABF0-6DE0-40EE-B2D3-94CE76EC7DA9}" srcOrd="1" destOrd="0" presId="urn:microsoft.com/office/officeart/2005/8/layout/hierarchy2"/>
    <dgm:cxn modelId="{DCF14341-4F23-4A9A-B2C7-0FD2EC3FC020}" type="presOf" srcId="{73C755F5-CD30-4B33-8B59-2577C09D52C3}" destId="{0F0F4A7D-A21F-4D51-8AB2-BA7BDC3DE672}" srcOrd="0" destOrd="0" presId="urn:microsoft.com/office/officeart/2005/8/layout/hierarchy2"/>
    <dgm:cxn modelId="{222D38CB-F137-4A6E-9DAB-EF1E3BF2C1CE}" srcId="{174C80F2-4282-4C17-880D-DCD8B4470025}" destId="{31B40D80-0FE7-475B-AA0D-7431A92BF7F4}" srcOrd="0" destOrd="0" parTransId="{31294DBF-4B09-494A-B28A-C2D65BFC8A35}" sibTransId="{8112E5A1-92FA-4E09-9EEA-AC298E72FE99}"/>
    <dgm:cxn modelId="{BF26D0CB-0678-47DC-9BE4-1811F84AB90A}" type="presOf" srcId="{2F4C0FF8-0E6B-4E94-8E39-9C76B20E466A}" destId="{2F342A4E-4B9D-41E4-9918-8EAF072479A6}" srcOrd="1" destOrd="0" presId="urn:microsoft.com/office/officeart/2005/8/layout/hierarchy2"/>
    <dgm:cxn modelId="{3BADCC6C-D080-4F1B-996F-7CAED2E303DE}" type="presOf" srcId="{91B6DA33-A605-4B9A-91E8-963FF50E3D1C}" destId="{0A89736E-9DE1-4C03-BDA0-8FF5C24734F9}" srcOrd="0" destOrd="0" presId="urn:microsoft.com/office/officeart/2005/8/layout/hierarchy2"/>
    <dgm:cxn modelId="{2BF29476-C589-4802-8DCB-662117B30917}" type="presOf" srcId="{31294DBF-4B09-494A-B28A-C2D65BFC8A35}" destId="{8838325D-B23C-4442-BBA7-85873B91D5FB}" srcOrd="1" destOrd="0" presId="urn:microsoft.com/office/officeart/2005/8/layout/hierarchy2"/>
    <dgm:cxn modelId="{09A06753-67BC-455F-ACA4-7627DED2FC13}" type="presOf" srcId="{174C80F2-4282-4C17-880D-DCD8B4470025}" destId="{953C49C1-6C56-44F8-AFF7-890E480F77E0}" srcOrd="0" destOrd="0" presId="urn:microsoft.com/office/officeart/2005/8/layout/hierarchy2"/>
    <dgm:cxn modelId="{D7233685-B475-440A-89B5-64E373ACC036}" type="presOf" srcId="{31B40D80-0FE7-475B-AA0D-7431A92BF7F4}" destId="{C5C2C85E-3D07-40AA-ACA7-36A753106325}" srcOrd="0" destOrd="0" presId="urn:microsoft.com/office/officeart/2005/8/layout/hierarchy2"/>
    <dgm:cxn modelId="{2CE93FC5-6CD3-4E17-BA19-39FCAE75313C}" type="presOf" srcId="{DA297BA9-303C-44E4-B7EE-37E2C506D0F0}" destId="{1BED5CF1-DD22-4FA1-8206-4843904BB988}" srcOrd="1" destOrd="0" presId="urn:microsoft.com/office/officeart/2005/8/layout/hierarchy2"/>
    <dgm:cxn modelId="{53C0A42B-4FB1-405A-A45B-F0778E0EE3DE}" type="presOf" srcId="{C426ADE1-FD17-415D-BFF7-02DB2483D90F}" destId="{5E433FB4-75B5-4D8F-8E9E-6974BC258358}" srcOrd="0" destOrd="0" presId="urn:microsoft.com/office/officeart/2005/8/layout/hierarchy2"/>
    <dgm:cxn modelId="{7475FFC0-207E-446C-8F51-58EFD3A5D241}" srcId="{31B40D80-0FE7-475B-AA0D-7431A92BF7F4}" destId="{73C755F5-CD30-4B33-8B59-2577C09D52C3}" srcOrd="0" destOrd="0" parTransId="{2F4C0FF8-0E6B-4E94-8E39-9C76B20E466A}" sibTransId="{0B08F8C6-933F-464B-97F9-60728D48F41E}"/>
    <dgm:cxn modelId="{D929DB11-6616-47F7-BF92-ECF0F5DBE084}" type="presOf" srcId="{2F4C0FF8-0E6B-4E94-8E39-9C76B20E466A}" destId="{42788A8B-E60B-417B-9040-1C4FE8932E59}" srcOrd="0" destOrd="0" presId="urn:microsoft.com/office/officeart/2005/8/layout/hierarchy2"/>
    <dgm:cxn modelId="{B948BA54-32B1-4B32-862F-19235DF7027D}" type="presParOf" srcId="{5E433FB4-75B5-4D8F-8E9E-6974BC258358}" destId="{58084937-6EA2-41FA-8403-E1CF29C891D5}" srcOrd="0" destOrd="0" presId="urn:microsoft.com/office/officeart/2005/8/layout/hierarchy2"/>
    <dgm:cxn modelId="{DA8F61A0-B08C-434D-BC91-8D85798D64FA}" type="presParOf" srcId="{58084937-6EA2-41FA-8403-E1CF29C891D5}" destId="{953C49C1-6C56-44F8-AFF7-890E480F77E0}" srcOrd="0" destOrd="0" presId="urn:microsoft.com/office/officeart/2005/8/layout/hierarchy2"/>
    <dgm:cxn modelId="{9AA16622-020E-452C-935A-EB9F976A753D}" type="presParOf" srcId="{58084937-6EA2-41FA-8403-E1CF29C891D5}" destId="{7C19137E-2C7A-4990-ADAA-9230CC4119F3}" srcOrd="1" destOrd="0" presId="urn:microsoft.com/office/officeart/2005/8/layout/hierarchy2"/>
    <dgm:cxn modelId="{60576CF0-98D5-4966-8963-1FE9D30CFDBB}" type="presParOf" srcId="{7C19137E-2C7A-4990-ADAA-9230CC4119F3}" destId="{46937CBA-9FFF-44A6-B2B3-D872AD8DD0AD}" srcOrd="0" destOrd="0" presId="urn:microsoft.com/office/officeart/2005/8/layout/hierarchy2"/>
    <dgm:cxn modelId="{6243C62D-EFA1-4738-9A05-3FAEC5ECCDF4}" type="presParOf" srcId="{46937CBA-9FFF-44A6-B2B3-D872AD8DD0AD}" destId="{8838325D-B23C-4442-BBA7-85873B91D5FB}" srcOrd="0" destOrd="0" presId="urn:microsoft.com/office/officeart/2005/8/layout/hierarchy2"/>
    <dgm:cxn modelId="{7325D471-F6D0-4C54-84E0-1E64D862309D}" type="presParOf" srcId="{7C19137E-2C7A-4990-ADAA-9230CC4119F3}" destId="{9951DF52-C204-4AAA-AC93-7352E00E38C5}" srcOrd="1" destOrd="0" presId="urn:microsoft.com/office/officeart/2005/8/layout/hierarchy2"/>
    <dgm:cxn modelId="{ADC60D52-7672-4312-95D0-431EBA036296}" type="presParOf" srcId="{9951DF52-C204-4AAA-AC93-7352E00E38C5}" destId="{C5C2C85E-3D07-40AA-ACA7-36A753106325}" srcOrd="0" destOrd="0" presId="urn:microsoft.com/office/officeart/2005/8/layout/hierarchy2"/>
    <dgm:cxn modelId="{BFC25741-24B2-4E0B-B896-218FC895D1A9}" type="presParOf" srcId="{9951DF52-C204-4AAA-AC93-7352E00E38C5}" destId="{C7BD82F7-E239-4C95-AF89-2B0059385302}" srcOrd="1" destOrd="0" presId="urn:microsoft.com/office/officeart/2005/8/layout/hierarchy2"/>
    <dgm:cxn modelId="{CD366E44-E4B9-457C-B76B-9CB0B76DB890}" type="presParOf" srcId="{C7BD82F7-E239-4C95-AF89-2B0059385302}" destId="{42788A8B-E60B-417B-9040-1C4FE8932E59}" srcOrd="0" destOrd="0" presId="urn:microsoft.com/office/officeart/2005/8/layout/hierarchy2"/>
    <dgm:cxn modelId="{C2DF7E89-6632-49E7-A774-4E831B0C4D7A}" type="presParOf" srcId="{42788A8B-E60B-417B-9040-1C4FE8932E59}" destId="{2F342A4E-4B9D-41E4-9918-8EAF072479A6}" srcOrd="0" destOrd="0" presId="urn:microsoft.com/office/officeart/2005/8/layout/hierarchy2"/>
    <dgm:cxn modelId="{B4B31E83-C668-4797-8BB5-5FFF1BF2A009}" type="presParOf" srcId="{C7BD82F7-E239-4C95-AF89-2B0059385302}" destId="{54EECF45-2B40-4CF0-AD7F-95982183A0B9}" srcOrd="1" destOrd="0" presId="urn:microsoft.com/office/officeart/2005/8/layout/hierarchy2"/>
    <dgm:cxn modelId="{9FE1C78E-4D8C-44DF-9CF5-8D630F1FC48E}" type="presParOf" srcId="{54EECF45-2B40-4CF0-AD7F-95982183A0B9}" destId="{0F0F4A7D-A21F-4D51-8AB2-BA7BDC3DE672}" srcOrd="0" destOrd="0" presId="urn:microsoft.com/office/officeart/2005/8/layout/hierarchy2"/>
    <dgm:cxn modelId="{5BF0BB65-1785-411D-AD2A-DF919834659E}" type="presParOf" srcId="{54EECF45-2B40-4CF0-AD7F-95982183A0B9}" destId="{E0F65AF5-2325-43E3-972F-6D4823FCBC0F}" srcOrd="1" destOrd="0" presId="urn:microsoft.com/office/officeart/2005/8/layout/hierarchy2"/>
    <dgm:cxn modelId="{EC90CE08-1EA7-41A4-81A1-91FD95516119}" type="presParOf" srcId="{7C19137E-2C7A-4990-ADAA-9230CC4119F3}" destId="{6880A0E0-8513-456E-9505-C594D39779E3}" srcOrd="2" destOrd="0" presId="urn:microsoft.com/office/officeart/2005/8/layout/hierarchy2"/>
    <dgm:cxn modelId="{9D8F40E9-2BD8-4486-9F77-B30AD1E76529}" type="presParOf" srcId="{6880A0E0-8513-456E-9505-C594D39779E3}" destId="{738CABF0-6DE0-40EE-B2D3-94CE76EC7DA9}" srcOrd="0" destOrd="0" presId="urn:microsoft.com/office/officeart/2005/8/layout/hierarchy2"/>
    <dgm:cxn modelId="{484FE8D3-0988-46B5-981F-A3A4A2597E88}" type="presParOf" srcId="{7C19137E-2C7A-4990-ADAA-9230CC4119F3}" destId="{0AC52E2E-BFA4-4C35-B30A-9C0375C90E2F}" srcOrd="3" destOrd="0" presId="urn:microsoft.com/office/officeart/2005/8/layout/hierarchy2"/>
    <dgm:cxn modelId="{FD35D8F7-420E-4232-9271-714DC7602299}" type="presParOf" srcId="{0AC52E2E-BFA4-4C35-B30A-9C0375C90E2F}" destId="{3BD791A5-6287-4A1D-8459-2A42AD86FC88}" srcOrd="0" destOrd="0" presId="urn:microsoft.com/office/officeart/2005/8/layout/hierarchy2"/>
    <dgm:cxn modelId="{C8CA73C1-4343-4E98-8E65-31E12640F648}" type="presParOf" srcId="{0AC52E2E-BFA4-4C35-B30A-9C0375C90E2F}" destId="{34CD1E70-297B-431D-8F6A-54A9C3D3F89F}" srcOrd="1" destOrd="0" presId="urn:microsoft.com/office/officeart/2005/8/layout/hierarchy2"/>
    <dgm:cxn modelId="{CB1B0B35-B651-4DAC-94E1-F9772840A039}" type="presParOf" srcId="{34CD1E70-297B-431D-8F6A-54A9C3D3F89F}" destId="{ED7F7C71-5566-4092-BE50-9F1DC81AE2AA}" srcOrd="0" destOrd="0" presId="urn:microsoft.com/office/officeart/2005/8/layout/hierarchy2"/>
    <dgm:cxn modelId="{6C37AB5E-FD78-4148-BD77-52EF64406788}" type="presParOf" srcId="{ED7F7C71-5566-4092-BE50-9F1DC81AE2AA}" destId="{1BED5CF1-DD22-4FA1-8206-4843904BB988}" srcOrd="0" destOrd="0" presId="urn:microsoft.com/office/officeart/2005/8/layout/hierarchy2"/>
    <dgm:cxn modelId="{3DB263C5-C376-4810-B2BD-3B493A6BC0A5}" type="presParOf" srcId="{34CD1E70-297B-431D-8F6A-54A9C3D3F89F}" destId="{BBFA6C5E-59F4-4CFB-B769-3F88D755118E}" srcOrd="1" destOrd="0" presId="urn:microsoft.com/office/officeart/2005/8/layout/hierarchy2"/>
    <dgm:cxn modelId="{5FF81B40-3626-4A2B-9D10-C5E9135A34DF}" type="presParOf" srcId="{BBFA6C5E-59F4-4CFB-B769-3F88D755118E}" destId="{0A89736E-9DE1-4C03-BDA0-8FF5C24734F9}" srcOrd="0" destOrd="0" presId="urn:microsoft.com/office/officeart/2005/8/layout/hierarchy2"/>
    <dgm:cxn modelId="{5E0C90C7-8724-46E9-98BD-0C70B69C4E4F}" type="presParOf" srcId="{BBFA6C5E-59F4-4CFB-B769-3F88D755118E}" destId="{4E4E725A-CCD4-4293-94FC-23CD79409E52}"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AB134A-9AFB-449C-9E13-C6B1C4C747CE}">
      <dsp:nvSpPr>
        <dsp:cNvPr id="0" name=""/>
        <dsp:cNvSpPr/>
      </dsp:nvSpPr>
      <dsp:spPr>
        <a:xfrm>
          <a:off x="2790" y="1976783"/>
          <a:ext cx="2565568" cy="2034185"/>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tr-TR" sz="2500" b="1" kern="1200" dirty="0" smtClean="0"/>
            <a:t>Zararın Varlık ve Miktarını İspat Yükü </a:t>
          </a:r>
          <a:endParaRPr lang="tr-TR" sz="2500" b="1" kern="1200" dirty="0"/>
        </a:p>
      </dsp:txBody>
      <dsp:txXfrm>
        <a:off x="62369" y="2036362"/>
        <a:ext cx="2446410" cy="1915027"/>
      </dsp:txXfrm>
    </dsp:sp>
    <dsp:sp modelId="{10CA528D-B526-453B-B1D9-6AE01AA6AC35}">
      <dsp:nvSpPr>
        <dsp:cNvPr id="0" name=""/>
        <dsp:cNvSpPr/>
      </dsp:nvSpPr>
      <dsp:spPr>
        <a:xfrm rot="19457599">
          <a:off x="2486866" y="2727638"/>
          <a:ext cx="867013" cy="26455"/>
        </a:xfrm>
        <a:custGeom>
          <a:avLst/>
          <a:gdLst/>
          <a:ahLst/>
          <a:cxnLst/>
          <a:rect l="0" t="0" r="0" b="0"/>
          <a:pathLst>
            <a:path>
              <a:moveTo>
                <a:pt x="0" y="13227"/>
              </a:moveTo>
              <a:lnTo>
                <a:pt x="867013" y="13227"/>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898697" y="2719190"/>
        <a:ext cx="43350" cy="43350"/>
      </dsp:txXfrm>
    </dsp:sp>
    <dsp:sp modelId="{83389872-DCA3-4631-9DB0-D9F98691F5ED}">
      <dsp:nvSpPr>
        <dsp:cNvPr id="0" name=""/>
        <dsp:cNvSpPr/>
      </dsp:nvSpPr>
      <dsp:spPr>
        <a:xfrm>
          <a:off x="3272387" y="2047837"/>
          <a:ext cx="1760071" cy="880035"/>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tr-TR" sz="2500" kern="1200" dirty="0" smtClean="0"/>
            <a:t>KURAL </a:t>
          </a:r>
          <a:endParaRPr lang="tr-TR" sz="2500" kern="1200" dirty="0"/>
        </a:p>
      </dsp:txBody>
      <dsp:txXfrm>
        <a:off x="3298162" y="2073612"/>
        <a:ext cx="1708521" cy="828485"/>
      </dsp:txXfrm>
    </dsp:sp>
    <dsp:sp modelId="{FA531C3B-80B6-4DA0-83BD-B5B2BD5FBFF8}">
      <dsp:nvSpPr>
        <dsp:cNvPr id="0" name=""/>
        <dsp:cNvSpPr/>
      </dsp:nvSpPr>
      <dsp:spPr>
        <a:xfrm>
          <a:off x="5032459" y="2474627"/>
          <a:ext cx="704028" cy="26455"/>
        </a:xfrm>
        <a:custGeom>
          <a:avLst/>
          <a:gdLst/>
          <a:ahLst/>
          <a:cxnLst/>
          <a:rect l="0" t="0" r="0" b="0"/>
          <a:pathLst>
            <a:path>
              <a:moveTo>
                <a:pt x="0" y="13227"/>
              </a:moveTo>
              <a:lnTo>
                <a:pt x="704028" y="13227"/>
              </a:lnTo>
            </a:path>
          </a:pathLst>
        </a:custGeom>
        <a:noFill/>
        <a:ln w="15875" cap="rnd"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366872" y="2470254"/>
        <a:ext cx="35201" cy="35201"/>
      </dsp:txXfrm>
    </dsp:sp>
    <dsp:sp modelId="{5248FE90-E9DF-46F3-9EC0-EB549FA73474}">
      <dsp:nvSpPr>
        <dsp:cNvPr id="0" name=""/>
        <dsp:cNvSpPr/>
      </dsp:nvSpPr>
      <dsp:spPr>
        <a:xfrm>
          <a:off x="5736487" y="2047837"/>
          <a:ext cx="1760071" cy="880035"/>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tr-TR" sz="2500" kern="1200" dirty="0" smtClean="0"/>
            <a:t>ZARAR GÖRENDE </a:t>
          </a:r>
          <a:endParaRPr lang="tr-TR" sz="2500" kern="1200" dirty="0"/>
        </a:p>
      </dsp:txBody>
      <dsp:txXfrm>
        <a:off x="5762262" y="2073612"/>
        <a:ext cx="1708521" cy="828485"/>
      </dsp:txXfrm>
    </dsp:sp>
    <dsp:sp modelId="{6499A8CF-DF01-45DF-8326-89AD64E2CCD2}">
      <dsp:nvSpPr>
        <dsp:cNvPr id="0" name=""/>
        <dsp:cNvSpPr/>
      </dsp:nvSpPr>
      <dsp:spPr>
        <a:xfrm rot="2142401">
          <a:off x="2486866" y="3233658"/>
          <a:ext cx="867013" cy="26455"/>
        </a:xfrm>
        <a:custGeom>
          <a:avLst/>
          <a:gdLst/>
          <a:ahLst/>
          <a:cxnLst/>
          <a:rect l="0" t="0" r="0" b="0"/>
          <a:pathLst>
            <a:path>
              <a:moveTo>
                <a:pt x="0" y="13227"/>
              </a:moveTo>
              <a:lnTo>
                <a:pt x="867013" y="13227"/>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898697" y="3225210"/>
        <a:ext cx="43350" cy="43350"/>
      </dsp:txXfrm>
    </dsp:sp>
    <dsp:sp modelId="{9F012DA5-EADF-4EFD-91E1-3C33F5CB8E88}">
      <dsp:nvSpPr>
        <dsp:cNvPr id="0" name=""/>
        <dsp:cNvSpPr/>
      </dsp:nvSpPr>
      <dsp:spPr>
        <a:xfrm>
          <a:off x="3272387" y="3059878"/>
          <a:ext cx="1760071" cy="880035"/>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tr-TR" sz="2500" kern="1200" dirty="0" smtClean="0"/>
            <a:t>İSTİSNA </a:t>
          </a:r>
          <a:endParaRPr lang="tr-TR" sz="2500" kern="1200" dirty="0"/>
        </a:p>
      </dsp:txBody>
      <dsp:txXfrm>
        <a:off x="3298162" y="3085653"/>
        <a:ext cx="1708521" cy="828485"/>
      </dsp:txXfrm>
    </dsp:sp>
    <dsp:sp modelId="{9F393764-8D3D-4818-B25A-FD8AD63AA028}">
      <dsp:nvSpPr>
        <dsp:cNvPr id="0" name=""/>
        <dsp:cNvSpPr/>
      </dsp:nvSpPr>
      <dsp:spPr>
        <a:xfrm>
          <a:off x="5032459" y="3486669"/>
          <a:ext cx="704028" cy="26455"/>
        </a:xfrm>
        <a:custGeom>
          <a:avLst/>
          <a:gdLst/>
          <a:ahLst/>
          <a:cxnLst/>
          <a:rect l="0" t="0" r="0" b="0"/>
          <a:pathLst>
            <a:path>
              <a:moveTo>
                <a:pt x="0" y="13227"/>
              </a:moveTo>
              <a:lnTo>
                <a:pt x="704028" y="13227"/>
              </a:lnTo>
            </a:path>
          </a:pathLst>
        </a:custGeom>
        <a:noFill/>
        <a:ln w="15875" cap="rnd"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366872" y="3482295"/>
        <a:ext cx="35201" cy="35201"/>
      </dsp:txXfrm>
    </dsp:sp>
    <dsp:sp modelId="{CD7E7CA8-09D0-45A5-8E88-68928FAAE8CA}">
      <dsp:nvSpPr>
        <dsp:cNvPr id="0" name=""/>
        <dsp:cNvSpPr/>
      </dsp:nvSpPr>
      <dsp:spPr>
        <a:xfrm>
          <a:off x="5736487" y="3059878"/>
          <a:ext cx="1760071" cy="880035"/>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tr-TR" sz="2500" kern="1200" dirty="0" smtClean="0"/>
            <a:t>HÂKİM </a:t>
          </a:r>
          <a:endParaRPr lang="tr-TR" sz="2500" kern="1200" dirty="0"/>
        </a:p>
      </dsp:txBody>
      <dsp:txXfrm>
        <a:off x="5762262" y="3085653"/>
        <a:ext cx="1708521" cy="8284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656302-26A1-49C5-B0F2-0D594DE2EFEF}">
      <dsp:nvSpPr>
        <dsp:cNvPr id="0" name=""/>
        <dsp:cNvSpPr/>
      </dsp:nvSpPr>
      <dsp:spPr>
        <a:xfrm>
          <a:off x="0" y="1867467"/>
          <a:ext cx="3119630" cy="2071621"/>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tr-TR" sz="4300" b="1" kern="1200" dirty="0" smtClean="0"/>
            <a:t>Maddi Zarar </a:t>
          </a:r>
          <a:endParaRPr lang="tr-TR" sz="4300" b="1" kern="1200" dirty="0"/>
        </a:p>
      </dsp:txBody>
      <dsp:txXfrm>
        <a:off x="60676" y="1928143"/>
        <a:ext cx="2998278" cy="1950269"/>
      </dsp:txXfrm>
    </dsp:sp>
    <dsp:sp modelId="{E3E9C64C-FA46-42DC-AC72-1A7359E10B9D}">
      <dsp:nvSpPr>
        <dsp:cNvPr id="0" name=""/>
        <dsp:cNvSpPr/>
      </dsp:nvSpPr>
      <dsp:spPr>
        <a:xfrm rot="19566629">
          <a:off x="2991315" y="2458397"/>
          <a:ext cx="1510599" cy="47460"/>
        </a:xfrm>
        <a:custGeom>
          <a:avLst/>
          <a:gdLst/>
          <a:ahLst/>
          <a:cxnLst/>
          <a:rect l="0" t="0" r="0" b="0"/>
          <a:pathLst>
            <a:path>
              <a:moveTo>
                <a:pt x="0" y="23730"/>
              </a:moveTo>
              <a:lnTo>
                <a:pt x="1510599" y="23730"/>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708850" y="2444363"/>
        <a:ext cx="75529" cy="75529"/>
      </dsp:txXfrm>
    </dsp:sp>
    <dsp:sp modelId="{FE49FD05-6C6B-4E34-B375-4F360C696C2B}">
      <dsp:nvSpPr>
        <dsp:cNvPr id="0" name=""/>
        <dsp:cNvSpPr/>
      </dsp:nvSpPr>
      <dsp:spPr>
        <a:xfrm>
          <a:off x="4373601" y="1281070"/>
          <a:ext cx="3119630" cy="1559815"/>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tr-TR" sz="4300" kern="1200" dirty="0" smtClean="0"/>
            <a:t>Fiili Zarar</a:t>
          </a:r>
          <a:endParaRPr lang="tr-TR" sz="4300" kern="1200" dirty="0"/>
        </a:p>
      </dsp:txBody>
      <dsp:txXfrm>
        <a:off x="4419286" y="1326755"/>
        <a:ext cx="3028260" cy="1468445"/>
      </dsp:txXfrm>
    </dsp:sp>
    <dsp:sp modelId="{A06A926B-AD13-4442-8242-16FEC3B233DA}">
      <dsp:nvSpPr>
        <dsp:cNvPr id="0" name=""/>
        <dsp:cNvSpPr/>
      </dsp:nvSpPr>
      <dsp:spPr>
        <a:xfrm rot="2231429">
          <a:off x="2959569" y="3355291"/>
          <a:ext cx="1574093" cy="47460"/>
        </a:xfrm>
        <a:custGeom>
          <a:avLst/>
          <a:gdLst/>
          <a:ahLst/>
          <a:cxnLst/>
          <a:rect l="0" t="0" r="0" b="0"/>
          <a:pathLst>
            <a:path>
              <a:moveTo>
                <a:pt x="0" y="23730"/>
              </a:moveTo>
              <a:lnTo>
                <a:pt x="1574093" y="23730"/>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707263" y="3339669"/>
        <a:ext cx="78704" cy="78704"/>
      </dsp:txXfrm>
    </dsp:sp>
    <dsp:sp modelId="{70247312-4F34-472E-AED8-73277850A9D6}">
      <dsp:nvSpPr>
        <dsp:cNvPr id="0" name=""/>
        <dsp:cNvSpPr/>
      </dsp:nvSpPr>
      <dsp:spPr>
        <a:xfrm>
          <a:off x="4373601" y="3074858"/>
          <a:ext cx="3119630" cy="1559815"/>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305" tIns="27305" rIns="27305" bIns="27305" numCol="1" spcCol="1270" anchor="ctr" anchorCtr="0">
          <a:noAutofit/>
        </a:bodyPr>
        <a:lstStyle/>
        <a:p>
          <a:pPr lvl="0" algn="ctr" defTabSz="1911350">
            <a:lnSpc>
              <a:spcPct val="90000"/>
            </a:lnSpc>
            <a:spcBef>
              <a:spcPct val="0"/>
            </a:spcBef>
            <a:spcAft>
              <a:spcPct val="35000"/>
            </a:spcAft>
          </a:pPr>
          <a:r>
            <a:rPr lang="tr-TR" sz="4300" kern="1200" dirty="0" smtClean="0"/>
            <a:t>Yoksun Kalınan Kâr</a:t>
          </a:r>
          <a:endParaRPr lang="tr-TR" sz="4300" kern="1200" dirty="0"/>
        </a:p>
      </dsp:txBody>
      <dsp:txXfrm>
        <a:off x="4419286" y="3120543"/>
        <a:ext cx="3028260" cy="14684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E6C6CE-9A9B-4399-A5C1-9D0AF3371CDD}">
      <dsp:nvSpPr>
        <dsp:cNvPr id="0" name=""/>
        <dsp:cNvSpPr/>
      </dsp:nvSpPr>
      <dsp:spPr>
        <a:xfrm>
          <a:off x="472604" y="1368151"/>
          <a:ext cx="3564941" cy="3251448"/>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b="1" kern="1200" dirty="0" smtClean="0"/>
            <a:t>Tazminatın Hesaplanmasında İndirim Sebepleri</a:t>
          </a:r>
        </a:p>
        <a:p>
          <a:pPr lvl="0" algn="ctr" defTabSz="1422400">
            <a:lnSpc>
              <a:spcPct val="90000"/>
            </a:lnSpc>
            <a:spcBef>
              <a:spcPct val="0"/>
            </a:spcBef>
            <a:spcAft>
              <a:spcPct val="35000"/>
            </a:spcAft>
          </a:pPr>
          <a:r>
            <a:rPr lang="tr-TR" sz="3200" b="1" kern="1200" dirty="0" smtClean="0"/>
            <a:t>(TBK m.51-52) </a:t>
          </a:r>
          <a:endParaRPr lang="tr-TR" sz="3200" b="1" kern="1200" dirty="0"/>
        </a:p>
      </dsp:txBody>
      <dsp:txXfrm>
        <a:off x="567836" y="1463383"/>
        <a:ext cx="3374477" cy="3060984"/>
      </dsp:txXfrm>
    </dsp:sp>
    <dsp:sp modelId="{71BA745C-9A9C-438D-BE01-25CE6494FA94}">
      <dsp:nvSpPr>
        <dsp:cNvPr id="0" name=""/>
        <dsp:cNvSpPr/>
      </dsp:nvSpPr>
      <dsp:spPr>
        <a:xfrm rot="17350740">
          <a:off x="3164721" y="1750122"/>
          <a:ext cx="2599706" cy="32092"/>
        </a:xfrm>
        <a:custGeom>
          <a:avLst/>
          <a:gdLst/>
          <a:ahLst/>
          <a:cxnLst/>
          <a:rect l="0" t="0" r="0" b="0"/>
          <a:pathLst>
            <a:path>
              <a:moveTo>
                <a:pt x="0" y="16046"/>
              </a:moveTo>
              <a:lnTo>
                <a:pt x="2599706" y="16046"/>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tr-TR" sz="900" kern="1200"/>
        </a:p>
      </dsp:txBody>
      <dsp:txXfrm>
        <a:off x="4399581" y="1701176"/>
        <a:ext cx="129985" cy="129985"/>
      </dsp:txXfrm>
    </dsp:sp>
    <dsp:sp modelId="{2E314A11-AC64-4646-8E9E-FBE76E53F548}">
      <dsp:nvSpPr>
        <dsp:cNvPr id="0" name=""/>
        <dsp:cNvSpPr/>
      </dsp:nvSpPr>
      <dsp:spPr>
        <a:xfrm>
          <a:off x="4891602" y="4676"/>
          <a:ext cx="2135142" cy="1067571"/>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t>Zarar Verenin Kusurunun Hafif Olması </a:t>
          </a:r>
          <a:endParaRPr lang="tr-TR" sz="2300" kern="1200" dirty="0"/>
        </a:p>
      </dsp:txBody>
      <dsp:txXfrm>
        <a:off x="4922870" y="35944"/>
        <a:ext cx="2072606" cy="1005035"/>
      </dsp:txXfrm>
    </dsp:sp>
    <dsp:sp modelId="{236F66B3-4DD3-4041-8C36-3639C278A45E}">
      <dsp:nvSpPr>
        <dsp:cNvPr id="0" name=""/>
        <dsp:cNvSpPr/>
      </dsp:nvSpPr>
      <dsp:spPr>
        <a:xfrm rot="18289469">
          <a:off x="3716797" y="2363976"/>
          <a:ext cx="1495552" cy="32092"/>
        </a:xfrm>
        <a:custGeom>
          <a:avLst/>
          <a:gdLst/>
          <a:ahLst/>
          <a:cxnLst/>
          <a:rect l="0" t="0" r="0" b="0"/>
          <a:pathLst>
            <a:path>
              <a:moveTo>
                <a:pt x="0" y="16046"/>
              </a:moveTo>
              <a:lnTo>
                <a:pt x="1495552" y="16046"/>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427185" y="2342633"/>
        <a:ext cx="74777" cy="74777"/>
      </dsp:txXfrm>
    </dsp:sp>
    <dsp:sp modelId="{51944B40-9A97-4C06-87A9-86CE27769C73}">
      <dsp:nvSpPr>
        <dsp:cNvPr id="0" name=""/>
        <dsp:cNvSpPr/>
      </dsp:nvSpPr>
      <dsp:spPr>
        <a:xfrm>
          <a:off x="4891602" y="1232383"/>
          <a:ext cx="2135142" cy="1067571"/>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t>Zarar Görenin Rızası</a:t>
          </a:r>
          <a:endParaRPr lang="tr-TR" sz="2300" kern="1200" dirty="0"/>
        </a:p>
      </dsp:txBody>
      <dsp:txXfrm>
        <a:off x="4922870" y="1263651"/>
        <a:ext cx="2072606" cy="1005035"/>
      </dsp:txXfrm>
    </dsp:sp>
    <dsp:sp modelId="{1541C5CE-F3B8-47F1-A0CC-B4D90CD5D0BD}">
      <dsp:nvSpPr>
        <dsp:cNvPr id="0" name=""/>
        <dsp:cNvSpPr/>
      </dsp:nvSpPr>
      <dsp:spPr>
        <a:xfrm>
          <a:off x="4037545" y="2977829"/>
          <a:ext cx="854057" cy="32092"/>
        </a:xfrm>
        <a:custGeom>
          <a:avLst/>
          <a:gdLst/>
          <a:ahLst/>
          <a:cxnLst/>
          <a:rect l="0" t="0" r="0" b="0"/>
          <a:pathLst>
            <a:path>
              <a:moveTo>
                <a:pt x="0" y="16046"/>
              </a:moveTo>
              <a:lnTo>
                <a:pt x="854057" y="16046"/>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443222" y="2972524"/>
        <a:ext cx="42702" cy="42702"/>
      </dsp:txXfrm>
    </dsp:sp>
    <dsp:sp modelId="{6BCDCC98-F612-41C3-975E-15881710085A}">
      <dsp:nvSpPr>
        <dsp:cNvPr id="0" name=""/>
        <dsp:cNvSpPr/>
      </dsp:nvSpPr>
      <dsp:spPr>
        <a:xfrm>
          <a:off x="4891602" y="2460090"/>
          <a:ext cx="2135142" cy="1067571"/>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t>Birlikte Kusur</a:t>
          </a:r>
          <a:endParaRPr lang="tr-TR" sz="2300" kern="1200" dirty="0"/>
        </a:p>
      </dsp:txBody>
      <dsp:txXfrm>
        <a:off x="4922870" y="2491358"/>
        <a:ext cx="2072606" cy="1005035"/>
      </dsp:txXfrm>
    </dsp:sp>
    <dsp:sp modelId="{EE26C203-027F-43A0-97E9-4E5B0284955A}">
      <dsp:nvSpPr>
        <dsp:cNvPr id="0" name=""/>
        <dsp:cNvSpPr/>
      </dsp:nvSpPr>
      <dsp:spPr>
        <a:xfrm rot="3310531">
          <a:off x="3716797" y="3591683"/>
          <a:ext cx="1495552" cy="32092"/>
        </a:xfrm>
        <a:custGeom>
          <a:avLst/>
          <a:gdLst/>
          <a:ahLst/>
          <a:cxnLst/>
          <a:rect l="0" t="0" r="0" b="0"/>
          <a:pathLst>
            <a:path>
              <a:moveTo>
                <a:pt x="0" y="16046"/>
              </a:moveTo>
              <a:lnTo>
                <a:pt x="1495552" y="16046"/>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4427185" y="3570340"/>
        <a:ext cx="74777" cy="74777"/>
      </dsp:txXfrm>
    </dsp:sp>
    <dsp:sp modelId="{A3427047-164B-4F77-8BE0-A645A55A5A1B}">
      <dsp:nvSpPr>
        <dsp:cNvPr id="0" name=""/>
        <dsp:cNvSpPr/>
      </dsp:nvSpPr>
      <dsp:spPr>
        <a:xfrm>
          <a:off x="4891602" y="3687797"/>
          <a:ext cx="2135142" cy="1067571"/>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t>Hakkaniyet</a:t>
          </a:r>
          <a:endParaRPr lang="tr-TR" sz="2300" kern="1200" dirty="0"/>
        </a:p>
      </dsp:txBody>
      <dsp:txXfrm>
        <a:off x="4922870" y="3719065"/>
        <a:ext cx="2072606" cy="1005035"/>
      </dsp:txXfrm>
    </dsp:sp>
    <dsp:sp modelId="{52674748-89ED-451B-8F58-CA2CC132D977}">
      <dsp:nvSpPr>
        <dsp:cNvPr id="0" name=""/>
        <dsp:cNvSpPr/>
      </dsp:nvSpPr>
      <dsp:spPr>
        <a:xfrm rot="4249260">
          <a:off x="3164721" y="4205536"/>
          <a:ext cx="2599706" cy="32092"/>
        </a:xfrm>
        <a:custGeom>
          <a:avLst/>
          <a:gdLst/>
          <a:ahLst/>
          <a:cxnLst/>
          <a:rect l="0" t="0" r="0" b="0"/>
          <a:pathLst>
            <a:path>
              <a:moveTo>
                <a:pt x="0" y="16046"/>
              </a:moveTo>
              <a:lnTo>
                <a:pt x="2599706" y="16046"/>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tr-TR" sz="900" kern="1200"/>
        </a:p>
      </dsp:txBody>
      <dsp:txXfrm>
        <a:off x="4399581" y="4156590"/>
        <a:ext cx="129985" cy="129985"/>
      </dsp:txXfrm>
    </dsp:sp>
    <dsp:sp modelId="{9DD7D0F4-1037-4DEA-8394-4BA3910AF462}">
      <dsp:nvSpPr>
        <dsp:cNvPr id="0" name=""/>
        <dsp:cNvSpPr/>
      </dsp:nvSpPr>
      <dsp:spPr>
        <a:xfrm>
          <a:off x="4891602" y="4915504"/>
          <a:ext cx="2135142" cy="1067571"/>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t>Durumun Gereği </a:t>
          </a:r>
          <a:endParaRPr lang="tr-TR" sz="2300" kern="1200" dirty="0"/>
        </a:p>
      </dsp:txBody>
      <dsp:txXfrm>
        <a:off x="4922870" y="4946772"/>
        <a:ext cx="2072606" cy="100503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354139-C6E0-4507-8196-9CB20B5B6AF1}">
      <dsp:nvSpPr>
        <dsp:cNvPr id="0" name=""/>
        <dsp:cNvSpPr/>
      </dsp:nvSpPr>
      <dsp:spPr>
        <a:xfrm>
          <a:off x="7620" y="1466077"/>
          <a:ext cx="2401768" cy="2972225"/>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b="1" kern="1200" dirty="0" smtClean="0"/>
            <a:t>Zararı Tazmin </a:t>
          </a:r>
          <a:r>
            <a:rPr lang="tr-TR" sz="3200" b="1" kern="1200" dirty="0" err="1" smtClean="0"/>
            <a:t>Metodları</a:t>
          </a:r>
          <a:r>
            <a:rPr lang="tr-TR" sz="3200" b="1" kern="1200" dirty="0" smtClean="0"/>
            <a:t> </a:t>
          </a:r>
          <a:endParaRPr lang="tr-TR" sz="3200" b="1" kern="1200" dirty="0"/>
        </a:p>
      </dsp:txBody>
      <dsp:txXfrm>
        <a:off x="77965" y="1536422"/>
        <a:ext cx="2261078" cy="2831535"/>
      </dsp:txXfrm>
    </dsp:sp>
    <dsp:sp modelId="{11B11F6C-8021-4A74-BE78-6BC1990442B1}">
      <dsp:nvSpPr>
        <dsp:cNvPr id="0" name=""/>
        <dsp:cNvSpPr/>
      </dsp:nvSpPr>
      <dsp:spPr>
        <a:xfrm rot="19457599">
          <a:off x="2325347" y="2677459"/>
          <a:ext cx="894131" cy="27614"/>
        </a:xfrm>
        <a:custGeom>
          <a:avLst/>
          <a:gdLst/>
          <a:ahLst/>
          <a:cxnLst/>
          <a:rect l="0" t="0" r="0" b="0"/>
          <a:pathLst>
            <a:path>
              <a:moveTo>
                <a:pt x="0" y="13807"/>
              </a:moveTo>
              <a:lnTo>
                <a:pt x="894131" y="13807"/>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750060" y="2668913"/>
        <a:ext cx="44706" cy="44706"/>
      </dsp:txXfrm>
    </dsp:sp>
    <dsp:sp modelId="{9D067323-6E4B-46BC-8BBD-227A5A53ABC2}">
      <dsp:nvSpPr>
        <dsp:cNvPr id="0" name=""/>
        <dsp:cNvSpPr/>
      </dsp:nvSpPr>
      <dsp:spPr>
        <a:xfrm>
          <a:off x="3135437" y="1976562"/>
          <a:ext cx="1815121" cy="907560"/>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dirty="0" smtClean="0"/>
            <a:t>Aynen Tazmin </a:t>
          </a:r>
          <a:endParaRPr lang="tr-TR" sz="1900" kern="1200" dirty="0"/>
        </a:p>
      </dsp:txBody>
      <dsp:txXfrm>
        <a:off x="3162019" y="2003144"/>
        <a:ext cx="1761957" cy="854396"/>
      </dsp:txXfrm>
    </dsp:sp>
    <dsp:sp modelId="{8601164A-426D-44A3-8423-7FC76E59B0BF}">
      <dsp:nvSpPr>
        <dsp:cNvPr id="0" name=""/>
        <dsp:cNvSpPr/>
      </dsp:nvSpPr>
      <dsp:spPr>
        <a:xfrm rot="2142401">
          <a:off x="2325347" y="3199307"/>
          <a:ext cx="894131" cy="27614"/>
        </a:xfrm>
        <a:custGeom>
          <a:avLst/>
          <a:gdLst/>
          <a:ahLst/>
          <a:cxnLst/>
          <a:rect l="0" t="0" r="0" b="0"/>
          <a:pathLst>
            <a:path>
              <a:moveTo>
                <a:pt x="0" y="13807"/>
              </a:moveTo>
              <a:lnTo>
                <a:pt x="894131" y="13807"/>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750060" y="3190761"/>
        <a:ext cx="44706" cy="44706"/>
      </dsp:txXfrm>
    </dsp:sp>
    <dsp:sp modelId="{32295D9D-2EFB-4825-A749-0627F321379A}">
      <dsp:nvSpPr>
        <dsp:cNvPr id="0" name=""/>
        <dsp:cNvSpPr/>
      </dsp:nvSpPr>
      <dsp:spPr>
        <a:xfrm>
          <a:off x="3135437" y="3020257"/>
          <a:ext cx="1815121" cy="907560"/>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dirty="0" smtClean="0"/>
            <a:t>Nakden Tazmin </a:t>
          </a:r>
          <a:endParaRPr lang="tr-TR" sz="1900" kern="1200" dirty="0"/>
        </a:p>
      </dsp:txBody>
      <dsp:txXfrm>
        <a:off x="3162019" y="3046839"/>
        <a:ext cx="1761957" cy="854396"/>
      </dsp:txXfrm>
    </dsp:sp>
    <dsp:sp modelId="{B79BF283-5DDF-4B55-9E70-7B518802F22D}">
      <dsp:nvSpPr>
        <dsp:cNvPr id="0" name=""/>
        <dsp:cNvSpPr/>
      </dsp:nvSpPr>
      <dsp:spPr>
        <a:xfrm rot="19457599">
          <a:off x="4866517" y="3199307"/>
          <a:ext cx="894131" cy="27614"/>
        </a:xfrm>
        <a:custGeom>
          <a:avLst/>
          <a:gdLst/>
          <a:ahLst/>
          <a:cxnLst/>
          <a:rect l="0" t="0" r="0" b="0"/>
          <a:pathLst>
            <a:path>
              <a:moveTo>
                <a:pt x="0" y="13807"/>
              </a:moveTo>
              <a:lnTo>
                <a:pt x="894131" y="13807"/>
              </a:lnTo>
            </a:path>
          </a:pathLst>
        </a:custGeom>
        <a:noFill/>
        <a:ln w="15875" cap="rnd"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291230" y="3190761"/>
        <a:ext cx="44706" cy="44706"/>
      </dsp:txXfrm>
    </dsp:sp>
    <dsp:sp modelId="{DCAC6BBA-C5C9-42E8-9DBB-94858F69E8DE}">
      <dsp:nvSpPr>
        <dsp:cNvPr id="0" name=""/>
        <dsp:cNvSpPr/>
      </dsp:nvSpPr>
      <dsp:spPr>
        <a:xfrm>
          <a:off x="5676608" y="2498410"/>
          <a:ext cx="1815121" cy="907560"/>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dirty="0" smtClean="0"/>
            <a:t>Sermaye şeklinde tazmin</a:t>
          </a:r>
          <a:endParaRPr lang="tr-TR" sz="1900" kern="1200" dirty="0"/>
        </a:p>
      </dsp:txBody>
      <dsp:txXfrm>
        <a:off x="5703190" y="2524992"/>
        <a:ext cx="1761957" cy="854396"/>
      </dsp:txXfrm>
    </dsp:sp>
    <dsp:sp modelId="{86D237D3-891F-45BE-ABE7-43055AE87A30}">
      <dsp:nvSpPr>
        <dsp:cNvPr id="0" name=""/>
        <dsp:cNvSpPr/>
      </dsp:nvSpPr>
      <dsp:spPr>
        <a:xfrm rot="2142401">
          <a:off x="4866517" y="3721154"/>
          <a:ext cx="894131" cy="27614"/>
        </a:xfrm>
        <a:custGeom>
          <a:avLst/>
          <a:gdLst/>
          <a:ahLst/>
          <a:cxnLst/>
          <a:rect l="0" t="0" r="0" b="0"/>
          <a:pathLst>
            <a:path>
              <a:moveTo>
                <a:pt x="0" y="13807"/>
              </a:moveTo>
              <a:lnTo>
                <a:pt x="894131" y="13807"/>
              </a:lnTo>
            </a:path>
          </a:pathLst>
        </a:custGeom>
        <a:noFill/>
        <a:ln w="15875" cap="rnd"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291230" y="3712608"/>
        <a:ext cx="44706" cy="44706"/>
      </dsp:txXfrm>
    </dsp:sp>
    <dsp:sp modelId="{E7584C52-3B2E-465D-8894-0BAC86403C94}">
      <dsp:nvSpPr>
        <dsp:cNvPr id="0" name=""/>
        <dsp:cNvSpPr/>
      </dsp:nvSpPr>
      <dsp:spPr>
        <a:xfrm>
          <a:off x="5676608" y="3542105"/>
          <a:ext cx="1815121" cy="907560"/>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dirty="0" smtClean="0"/>
            <a:t>İrat şeklinde tazmin </a:t>
          </a:r>
          <a:endParaRPr lang="tr-TR" sz="1900" kern="1200" dirty="0"/>
        </a:p>
      </dsp:txBody>
      <dsp:txXfrm>
        <a:off x="5703190" y="3568687"/>
        <a:ext cx="1761957" cy="85439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3C49C1-6C56-44F8-AFF7-890E480F77E0}">
      <dsp:nvSpPr>
        <dsp:cNvPr id="0" name=""/>
        <dsp:cNvSpPr/>
      </dsp:nvSpPr>
      <dsp:spPr>
        <a:xfrm>
          <a:off x="4128" y="1072136"/>
          <a:ext cx="1971340" cy="1740831"/>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tr-TR" sz="2800" b="1" kern="1200" dirty="0" smtClean="0"/>
            <a:t>Manevi Tazminat </a:t>
          </a:r>
          <a:endParaRPr lang="tr-TR" sz="2800" b="1" kern="1200" dirty="0"/>
        </a:p>
      </dsp:txBody>
      <dsp:txXfrm>
        <a:off x="55115" y="1123123"/>
        <a:ext cx="1869366" cy="1638857"/>
      </dsp:txXfrm>
    </dsp:sp>
    <dsp:sp modelId="{46937CBA-9FFF-44A6-B2B3-D872AD8DD0AD}">
      <dsp:nvSpPr>
        <dsp:cNvPr id="0" name=""/>
        <dsp:cNvSpPr/>
      </dsp:nvSpPr>
      <dsp:spPr>
        <a:xfrm rot="18609334">
          <a:off x="1758340" y="1456785"/>
          <a:ext cx="1222792" cy="36958"/>
        </a:xfrm>
        <a:custGeom>
          <a:avLst/>
          <a:gdLst/>
          <a:ahLst/>
          <a:cxnLst/>
          <a:rect l="0" t="0" r="0" b="0"/>
          <a:pathLst>
            <a:path>
              <a:moveTo>
                <a:pt x="0" y="18479"/>
              </a:moveTo>
              <a:lnTo>
                <a:pt x="1222792" y="18479"/>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339167" y="1444694"/>
        <a:ext cx="61139" cy="61139"/>
      </dsp:txXfrm>
    </dsp:sp>
    <dsp:sp modelId="{C5C2C85E-3D07-40AA-ACA7-36A753106325}">
      <dsp:nvSpPr>
        <dsp:cNvPr id="0" name=""/>
        <dsp:cNvSpPr/>
      </dsp:nvSpPr>
      <dsp:spPr>
        <a:xfrm>
          <a:off x="2764004" y="515141"/>
          <a:ext cx="1971340" cy="985670"/>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u="sng" kern="1200" dirty="0" smtClean="0"/>
            <a:t>TBK m.56 </a:t>
          </a:r>
          <a:r>
            <a:rPr lang="tr-TR" sz="1800" kern="1200" dirty="0" smtClean="0"/>
            <a:t>: </a:t>
          </a:r>
        </a:p>
        <a:p>
          <a:pPr lvl="0" algn="ctr" defTabSz="800100">
            <a:lnSpc>
              <a:spcPct val="90000"/>
            </a:lnSpc>
            <a:spcBef>
              <a:spcPct val="0"/>
            </a:spcBef>
            <a:spcAft>
              <a:spcPct val="35000"/>
            </a:spcAft>
          </a:pPr>
          <a:r>
            <a:rPr lang="tr-TR" sz="1800" kern="1200" dirty="0" smtClean="0"/>
            <a:t>Bedensel Zarar veya Ölüm </a:t>
          </a:r>
          <a:endParaRPr lang="tr-TR" sz="1800" kern="1200" dirty="0"/>
        </a:p>
      </dsp:txBody>
      <dsp:txXfrm>
        <a:off x="2792873" y="544010"/>
        <a:ext cx="1913602" cy="927932"/>
      </dsp:txXfrm>
    </dsp:sp>
    <dsp:sp modelId="{42788A8B-E60B-417B-9040-1C4FE8932E59}">
      <dsp:nvSpPr>
        <dsp:cNvPr id="0" name=""/>
        <dsp:cNvSpPr/>
      </dsp:nvSpPr>
      <dsp:spPr>
        <a:xfrm>
          <a:off x="4735345" y="989497"/>
          <a:ext cx="788536" cy="36958"/>
        </a:xfrm>
        <a:custGeom>
          <a:avLst/>
          <a:gdLst/>
          <a:ahLst/>
          <a:cxnLst/>
          <a:rect l="0" t="0" r="0" b="0"/>
          <a:pathLst>
            <a:path>
              <a:moveTo>
                <a:pt x="0" y="18479"/>
              </a:moveTo>
              <a:lnTo>
                <a:pt x="788536" y="18479"/>
              </a:lnTo>
            </a:path>
          </a:pathLst>
        </a:custGeom>
        <a:noFill/>
        <a:ln w="15875" cap="rnd"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109899" y="988263"/>
        <a:ext cx="39426" cy="39426"/>
      </dsp:txXfrm>
    </dsp:sp>
    <dsp:sp modelId="{0F0F4A7D-A21F-4D51-8AB2-BA7BDC3DE672}">
      <dsp:nvSpPr>
        <dsp:cNvPr id="0" name=""/>
        <dsp:cNvSpPr/>
      </dsp:nvSpPr>
      <dsp:spPr>
        <a:xfrm>
          <a:off x="5523881" y="515141"/>
          <a:ext cx="1971340" cy="985670"/>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Para </a:t>
          </a:r>
          <a:endParaRPr lang="tr-TR" sz="1800" kern="1200" dirty="0"/>
        </a:p>
      </dsp:txBody>
      <dsp:txXfrm>
        <a:off x="5552750" y="544010"/>
        <a:ext cx="1913602" cy="927932"/>
      </dsp:txXfrm>
    </dsp:sp>
    <dsp:sp modelId="{6880A0E0-8513-456E-9505-C594D39779E3}">
      <dsp:nvSpPr>
        <dsp:cNvPr id="0" name=""/>
        <dsp:cNvSpPr/>
      </dsp:nvSpPr>
      <dsp:spPr>
        <a:xfrm rot="3144930">
          <a:off x="1723322" y="2436327"/>
          <a:ext cx="1292828" cy="36958"/>
        </a:xfrm>
        <a:custGeom>
          <a:avLst/>
          <a:gdLst/>
          <a:ahLst/>
          <a:cxnLst/>
          <a:rect l="0" t="0" r="0" b="0"/>
          <a:pathLst>
            <a:path>
              <a:moveTo>
                <a:pt x="0" y="18479"/>
              </a:moveTo>
              <a:lnTo>
                <a:pt x="1292828" y="18479"/>
              </a:lnTo>
            </a:path>
          </a:pathLst>
        </a:custGeom>
        <a:noFill/>
        <a:ln w="15875"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337416" y="2422485"/>
        <a:ext cx="64641" cy="64641"/>
      </dsp:txXfrm>
    </dsp:sp>
    <dsp:sp modelId="{3BD791A5-6287-4A1D-8459-2A42AD86FC88}">
      <dsp:nvSpPr>
        <dsp:cNvPr id="0" name=""/>
        <dsp:cNvSpPr/>
      </dsp:nvSpPr>
      <dsp:spPr>
        <a:xfrm>
          <a:off x="2764004" y="2474225"/>
          <a:ext cx="1971340" cy="985670"/>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u="sng" kern="1200" dirty="0" smtClean="0"/>
            <a:t>TBK m.58 :</a:t>
          </a:r>
        </a:p>
        <a:p>
          <a:pPr lvl="0" algn="ctr" defTabSz="800100">
            <a:lnSpc>
              <a:spcPct val="90000"/>
            </a:lnSpc>
            <a:spcBef>
              <a:spcPct val="0"/>
            </a:spcBef>
            <a:spcAft>
              <a:spcPct val="35000"/>
            </a:spcAft>
          </a:pPr>
          <a:r>
            <a:rPr lang="tr-TR" sz="1800" kern="1200" dirty="0" smtClean="0"/>
            <a:t>Şahsiyet Hakkının İhlali </a:t>
          </a:r>
          <a:endParaRPr lang="tr-TR" sz="1800" kern="1200" dirty="0"/>
        </a:p>
      </dsp:txBody>
      <dsp:txXfrm>
        <a:off x="2792873" y="2503094"/>
        <a:ext cx="1913602" cy="927932"/>
      </dsp:txXfrm>
    </dsp:sp>
    <dsp:sp modelId="{ED7F7C71-5566-4092-BE50-9F1DC81AE2AA}">
      <dsp:nvSpPr>
        <dsp:cNvPr id="0" name=""/>
        <dsp:cNvSpPr/>
      </dsp:nvSpPr>
      <dsp:spPr>
        <a:xfrm>
          <a:off x="4735345" y="2948581"/>
          <a:ext cx="788536" cy="36958"/>
        </a:xfrm>
        <a:custGeom>
          <a:avLst/>
          <a:gdLst/>
          <a:ahLst/>
          <a:cxnLst/>
          <a:rect l="0" t="0" r="0" b="0"/>
          <a:pathLst>
            <a:path>
              <a:moveTo>
                <a:pt x="0" y="18479"/>
              </a:moveTo>
              <a:lnTo>
                <a:pt x="788536" y="18479"/>
              </a:lnTo>
            </a:path>
          </a:pathLst>
        </a:custGeom>
        <a:noFill/>
        <a:ln w="15875" cap="rnd"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109899" y="2947346"/>
        <a:ext cx="39426" cy="39426"/>
      </dsp:txXfrm>
    </dsp:sp>
    <dsp:sp modelId="{0A89736E-9DE1-4C03-BDA0-8FF5C24734F9}">
      <dsp:nvSpPr>
        <dsp:cNvPr id="0" name=""/>
        <dsp:cNvSpPr/>
      </dsp:nvSpPr>
      <dsp:spPr>
        <a:xfrm>
          <a:off x="5523881" y="1648662"/>
          <a:ext cx="1971340" cy="2636795"/>
        </a:xfrm>
        <a:prstGeom prst="roundRect">
          <a:avLst>
            <a:gd name="adj" fmla="val 100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Para, kınama, basın yoluyla ilan etme, özür dileme vs.</a:t>
          </a:r>
          <a:endParaRPr lang="tr-TR" sz="1800" kern="1200" dirty="0"/>
        </a:p>
      </dsp:txBody>
      <dsp:txXfrm>
        <a:off x="5581620" y="1706401"/>
        <a:ext cx="1855862" cy="252131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1DF3263-E307-48FB-AA6C-6B6309361975}"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536479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1DF3263-E307-48FB-AA6C-6B6309361975}"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2178720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1DF3263-E307-48FB-AA6C-6B6309361975}"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F1BA45-529A-416A-98F5-A64FE9EE481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02546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A1DF3263-E307-48FB-AA6C-6B6309361975}"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20762231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A1DF3263-E307-48FB-AA6C-6B6309361975}"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F1BA45-529A-416A-98F5-A64FE9EE481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965160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A1DF3263-E307-48FB-AA6C-6B6309361975}"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31638581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1DF3263-E307-48FB-AA6C-6B6309361975}"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18542485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1DF3263-E307-48FB-AA6C-6B6309361975}"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4265517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1DF3263-E307-48FB-AA6C-6B6309361975}"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673523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1DF3263-E307-48FB-AA6C-6B6309361975}"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2940927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1DF3263-E307-48FB-AA6C-6B6309361975}"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393616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1DF3263-E307-48FB-AA6C-6B6309361975}"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2455108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1DF3263-E307-48FB-AA6C-6B6309361975}"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3690979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DF3263-E307-48FB-AA6C-6B6309361975}"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81327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1DF3263-E307-48FB-AA6C-6B6309361975}"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3385713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1DF3263-E307-48FB-AA6C-6B6309361975}"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CF1BA45-529A-416A-98F5-A64FE9EE4818}" type="slidenum">
              <a:rPr lang="tr-TR" smtClean="0"/>
              <a:t>‹#›</a:t>
            </a:fld>
            <a:endParaRPr lang="tr-TR"/>
          </a:p>
        </p:txBody>
      </p:sp>
    </p:spTree>
    <p:extLst>
      <p:ext uri="{BB962C8B-B14F-4D97-AF65-F5344CB8AC3E}">
        <p14:creationId xmlns:p14="http://schemas.microsoft.com/office/powerpoint/2010/main" val="577293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1DF3263-E307-48FB-AA6C-6B6309361975}"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CF1BA45-529A-416A-98F5-A64FE9EE4818}" type="slidenum">
              <a:rPr lang="tr-TR" smtClean="0"/>
              <a:t>‹#›</a:t>
            </a:fld>
            <a:endParaRPr lang="tr-TR"/>
          </a:p>
        </p:txBody>
      </p:sp>
    </p:spTree>
    <p:extLst>
      <p:ext uri="{BB962C8B-B14F-4D97-AF65-F5344CB8AC3E}">
        <p14:creationId xmlns:p14="http://schemas.microsoft.com/office/powerpoint/2010/main" val="212681544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Zararın ve Tazminatın Hesaplanması</a:t>
            </a:r>
            <a:endParaRPr lang="tr-TR" dirty="0"/>
          </a:p>
        </p:txBody>
      </p:sp>
      <p:sp>
        <p:nvSpPr>
          <p:cNvPr id="3" name="İçerik Yer Tutucusu 2"/>
          <p:cNvSpPr>
            <a:spLocks noGrp="1"/>
          </p:cNvSpPr>
          <p:nvPr>
            <p:ph idx="1"/>
          </p:nvPr>
        </p:nvSpPr>
        <p:spPr/>
        <p:txBody>
          <a:bodyPr/>
          <a:lstStyle/>
          <a:p>
            <a:r>
              <a:rPr lang="tr-TR" b="1" dirty="0" smtClean="0"/>
              <a:t>TBK m. 50</a:t>
            </a:r>
          </a:p>
          <a:p>
            <a:pPr algn="just"/>
            <a:r>
              <a:rPr lang="tr-TR" dirty="0" smtClean="0"/>
              <a:t>«Zarar gören, zararını ve zarar verenin kusurunu ispat yükü altındadır. Uğranılan zararın miktarı tam olarak ispat edilemiyorsa hâkim, olayların olağan akışını ve zarar görenin aldığı önlemleri göz önünde tutarak, zararın miktarını hakkaniyete uygun olarak belirler.» </a:t>
            </a:r>
            <a:endParaRPr lang="tr-TR" dirty="0"/>
          </a:p>
        </p:txBody>
      </p:sp>
    </p:spTree>
    <p:extLst>
      <p:ext uri="{BB962C8B-B14F-4D97-AF65-F5344CB8AC3E}">
        <p14:creationId xmlns:p14="http://schemas.microsoft.com/office/powerpoint/2010/main" val="956165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6" name="5 İçerik Yer Tutucusu"/>
          <p:cNvGraphicFramePr>
            <a:graphicFrameLocks noGrp="1"/>
          </p:cNvGraphicFramePr>
          <p:nvPr>
            <p:ph idx="1"/>
            <p:extLst>
              <p:ext uri="{D42A27DB-BD31-4B8C-83A1-F6EECF244321}">
                <p14:modId xmlns:p14="http://schemas.microsoft.com/office/powerpoint/2010/main" val="4107946652"/>
              </p:ext>
            </p:extLst>
          </p:nvPr>
        </p:nvGraphicFramePr>
        <p:xfrm>
          <a:off x="1921870" y="365125"/>
          <a:ext cx="7499350" cy="59157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Slayt Numarası Yer Tutucusu"/>
          <p:cNvSpPr>
            <a:spLocks noGrp="1"/>
          </p:cNvSpPr>
          <p:nvPr>
            <p:ph type="sldNum" sz="quarter" idx="12"/>
          </p:nvPr>
        </p:nvSpPr>
        <p:spPr/>
        <p:txBody>
          <a:bodyPr/>
          <a:lstStyle/>
          <a:p>
            <a:fld id="{F302176B-0E47-46AC-8F43-DAB4B8A37D06}" type="slidenum">
              <a:rPr lang="tr-TR" smtClean="0"/>
              <a:pPr/>
              <a:t>10</a:t>
            </a:fld>
            <a:endParaRPr lang="tr-TR"/>
          </a:p>
        </p:txBody>
      </p:sp>
    </p:spTree>
    <p:extLst>
      <p:ext uri="{BB962C8B-B14F-4D97-AF65-F5344CB8AC3E}">
        <p14:creationId xmlns:p14="http://schemas.microsoft.com/office/powerpoint/2010/main" val="3661660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52</a:t>
            </a:r>
          </a:p>
          <a:p>
            <a:pPr algn="just"/>
            <a:r>
              <a:rPr lang="tr-TR" dirty="0" smtClean="0"/>
              <a:t>«Zarar gören, zararı doğuran fiile razı olmuş veya zararın doğmasında ya da artmasında etkili olmuş yahut tazminat yükümlüsünün durumunu ağırlaştırmış ise hâkim, tazminatı indirebilir veya tamamen kaldırabilir. Zarara hafif kusuruyla sebep olan tazminat yükümlüsü, tazminatı ödediğinde yoksulluğa düşecek olur ve hakkaniyet de gerektirirse hâkim, tazminatı indirebilir.»</a:t>
            </a:r>
            <a:endParaRPr lang="tr-TR" b="1" dirty="0"/>
          </a:p>
        </p:txBody>
      </p:sp>
    </p:spTree>
    <p:extLst>
      <p:ext uri="{BB962C8B-B14F-4D97-AF65-F5344CB8AC3E}">
        <p14:creationId xmlns:p14="http://schemas.microsoft.com/office/powerpoint/2010/main" val="4146214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6" name="5 İçerik Yer Tutucusu"/>
          <p:cNvGraphicFramePr>
            <a:graphicFrameLocks noGrp="1"/>
          </p:cNvGraphicFramePr>
          <p:nvPr>
            <p:ph idx="1"/>
            <p:extLst>
              <p:ext uri="{D42A27DB-BD31-4B8C-83A1-F6EECF244321}">
                <p14:modId xmlns:p14="http://schemas.microsoft.com/office/powerpoint/2010/main" val="1787039549"/>
              </p:ext>
            </p:extLst>
          </p:nvPr>
        </p:nvGraphicFramePr>
        <p:xfrm>
          <a:off x="1921870" y="368598"/>
          <a:ext cx="7499350" cy="5987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Slayt Numarası Yer Tutucusu"/>
          <p:cNvSpPr>
            <a:spLocks noGrp="1"/>
          </p:cNvSpPr>
          <p:nvPr>
            <p:ph type="sldNum" sz="quarter" idx="12"/>
          </p:nvPr>
        </p:nvSpPr>
        <p:spPr/>
        <p:txBody>
          <a:bodyPr/>
          <a:lstStyle/>
          <a:p>
            <a:fld id="{F302176B-0E47-46AC-8F43-DAB4B8A37D06}" type="slidenum">
              <a:rPr lang="tr-TR" smtClean="0"/>
              <a:pPr/>
              <a:t>12</a:t>
            </a:fld>
            <a:endParaRPr lang="tr-TR"/>
          </a:p>
        </p:txBody>
      </p:sp>
    </p:spTree>
    <p:extLst>
      <p:ext uri="{BB962C8B-B14F-4D97-AF65-F5344CB8AC3E}">
        <p14:creationId xmlns:p14="http://schemas.microsoft.com/office/powerpoint/2010/main" val="10058484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Diğer Sebepler</a:t>
            </a:r>
          </a:p>
          <a:p>
            <a:r>
              <a:rPr lang="tr-TR" dirty="0" smtClean="0"/>
              <a:t>a) Beklenmedik olaylar</a:t>
            </a:r>
          </a:p>
          <a:p>
            <a:r>
              <a:rPr lang="tr-TR" dirty="0" smtClean="0"/>
              <a:t>b) Zarar görenin </a:t>
            </a:r>
            <a:r>
              <a:rPr lang="tr-TR" dirty="0" err="1" smtClean="0"/>
              <a:t>bünyevi</a:t>
            </a:r>
            <a:r>
              <a:rPr lang="tr-TR" dirty="0" smtClean="0"/>
              <a:t> istidadı</a:t>
            </a:r>
          </a:p>
          <a:p>
            <a:r>
              <a:rPr lang="tr-TR" dirty="0" smtClean="0"/>
              <a:t>c) Uzak illiyet bağı</a:t>
            </a:r>
          </a:p>
          <a:p>
            <a:r>
              <a:rPr lang="tr-TR" dirty="0" smtClean="0"/>
              <a:t>d) Zarar görenin çok yüksek bir gelire sahip olması</a:t>
            </a:r>
          </a:p>
          <a:p>
            <a:r>
              <a:rPr lang="tr-TR" dirty="0" smtClean="0"/>
              <a:t>e) Hatır işleri</a:t>
            </a:r>
            <a:endParaRPr lang="tr-TR" dirty="0"/>
          </a:p>
        </p:txBody>
      </p:sp>
    </p:spTree>
    <p:extLst>
      <p:ext uri="{BB962C8B-B14F-4D97-AF65-F5344CB8AC3E}">
        <p14:creationId xmlns:p14="http://schemas.microsoft.com/office/powerpoint/2010/main" val="1943015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17. HD, 19.11.2015, E. 2014/1808, </a:t>
            </a:r>
            <a:r>
              <a:rPr lang="tr-TR" sz="3600" dirty="0"/>
              <a:t> </a:t>
            </a:r>
            <a:r>
              <a:rPr lang="tr-TR" sz="3600" dirty="0" smtClean="0"/>
              <a:t>K. 2015/12399</a:t>
            </a:r>
            <a:endParaRPr lang="tr-TR" sz="3600" dirty="0"/>
          </a:p>
        </p:txBody>
      </p:sp>
      <p:sp>
        <p:nvSpPr>
          <p:cNvPr id="3" name="İçerik Yer Tutucusu 2"/>
          <p:cNvSpPr>
            <a:spLocks noGrp="1"/>
          </p:cNvSpPr>
          <p:nvPr>
            <p:ph idx="1"/>
          </p:nvPr>
        </p:nvSpPr>
        <p:spPr/>
        <p:txBody>
          <a:bodyPr/>
          <a:lstStyle/>
          <a:p>
            <a:pPr algn="just"/>
            <a:r>
              <a:rPr lang="tr-TR" dirty="0" smtClean="0"/>
              <a:t>«Borçlar </a:t>
            </a:r>
            <a:r>
              <a:rPr lang="tr-TR" dirty="0"/>
              <a:t>Kanunu'nun 44/1. maddesi hükmüne göre de zarara uğrayan, zarar doğuran eyleme razı olmuş veya kendisinin sebep olduğu hal ve şartlar zararın meydana gelmesine etki yapmış veya tazminat ödevlisinin durumunu diğer bir surette ağırlaştırmış ise, hakim, tazminat miktarını </a:t>
            </a:r>
            <a:r>
              <a:rPr lang="tr-TR" dirty="0" smtClean="0"/>
              <a:t>hafifletebilir.</a:t>
            </a:r>
            <a:r>
              <a:rPr lang="tr-TR" dirty="0"/>
              <a:t> </a:t>
            </a:r>
            <a:r>
              <a:rPr lang="tr-TR" dirty="0" smtClean="0"/>
              <a:t>O </a:t>
            </a:r>
            <a:r>
              <a:rPr lang="tr-TR" dirty="0"/>
              <a:t>halde davacının hatır için taşındığı ve araç sürücüsünün alkollü olduğunu bilerek araca bindiği sabit olduğundan her bir indirim nedeninin ayrı ayrı uygulanıp sonucuna göre karar vermek gerekirken yazılı şekilde hüküm kurulması bozmayı gerektirmiştir</a:t>
            </a:r>
            <a:r>
              <a:rPr lang="tr-TR" dirty="0" smtClean="0"/>
              <a:t>.»</a:t>
            </a:r>
            <a:endParaRPr lang="tr-TR" dirty="0"/>
          </a:p>
        </p:txBody>
      </p:sp>
    </p:spTree>
    <p:extLst>
      <p:ext uri="{BB962C8B-B14F-4D97-AF65-F5344CB8AC3E}">
        <p14:creationId xmlns:p14="http://schemas.microsoft.com/office/powerpoint/2010/main" val="1943009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Maddi tazminatın türleri:</a:t>
            </a:r>
          </a:p>
          <a:p>
            <a:r>
              <a:rPr lang="tr-TR" dirty="0" smtClean="0"/>
              <a:t>a) Aynen tazmin-Nakden tazmin</a:t>
            </a:r>
          </a:p>
          <a:p>
            <a:r>
              <a:rPr lang="tr-TR" dirty="0" smtClean="0"/>
              <a:t>b) Sermaye şeklinde-İrat şeklinde tazmin</a:t>
            </a:r>
          </a:p>
          <a:p>
            <a:r>
              <a:rPr lang="tr-TR" dirty="0" smtClean="0"/>
              <a:t>c) Geçici ödemeler</a:t>
            </a:r>
          </a:p>
        </p:txBody>
      </p:sp>
    </p:spTree>
    <p:extLst>
      <p:ext uri="{BB962C8B-B14F-4D97-AF65-F5344CB8AC3E}">
        <p14:creationId xmlns:p14="http://schemas.microsoft.com/office/powerpoint/2010/main" val="180983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6" name="5 İçerik Yer Tutucusu"/>
          <p:cNvGraphicFramePr>
            <a:graphicFrameLocks noGrp="1"/>
          </p:cNvGraphicFramePr>
          <p:nvPr>
            <p:ph idx="1"/>
            <p:extLst>
              <p:ext uri="{D42A27DB-BD31-4B8C-83A1-F6EECF244321}">
                <p14:modId xmlns:p14="http://schemas.microsoft.com/office/powerpoint/2010/main" val="2194014063"/>
              </p:ext>
            </p:extLst>
          </p:nvPr>
        </p:nvGraphicFramePr>
        <p:xfrm>
          <a:off x="2959100" y="332656"/>
          <a:ext cx="7499350" cy="59157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Slayt Numarası Yer Tutucusu"/>
          <p:cNvSpPr>
            <a:spLocks noGrp="1"/>
          </p:cNvSpPr>
          <p:nvPr>
            <p:ph type="sldNum" sz="quarter" idx="12"/>
          </p:nvPr>
        </p:nvSpPr>
        <p:spPr/>
        <p:txBody>
          <a:bodyPr/>
          <a:lstStyle/>
          <a:p>
            <a:fld id="{F302176B-0E47-46AC-8F43-DAB4B8A37D06}" type="slidenum">
              <a:rPr lang="tr-TR" smtClean="0"/>
              <a:pPr/>
              <a:t>16</a:t>
            </a:fld>
            <a:endParaRPr lang="tr-TR"/>
          </a:p>
        </p:txBody>
      </p:sp>
    </p:spTree>
    <p:extLst>
      <p:ext uri="{BB962C8B-B14F-4D97-AF65-F5344CB8AC3E}">
        <p14:creationId xmlns:p14="http://schemas.microsoft.com/office/powerpoint/2010/main" val="17358805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TBK m. 76</a:t>
            </a:r>
          </a:p>
          <a:p>
            <a:pPr marL="0" indent="0" algn="just">
              <a:buNone/>
            </a:pPr>
            <a:r>
              <a:rPr lang="tr-TR" dirty="0"/>
              <a:t>«Zarar gören, iddiasının haklılığını gösteren inandırıcı kanıtlar sunduğu ve ekonomik durumu da gerektirdiği takdirde hâkim, istem üzerine davalının zarar görene geçici ödeme yapmasına karar verebilir. Davalının yaptığı geçici ödemeler, hükmedilen tazminata mahsup edilir; tazminata hükmedilmezse hâkim, davacının aldığı geçici ödemeleri, yasal faizi ile birlikte geri vermesine karar verir.»</a:t>
            </a:r>
            <a:endParaRPr lang="tr-TR" b="1" dirty="0"/>
          </a:p>
          <a:p>
            <a:endParaRPr lang="tr-TR" dirty="0"/>
          </a:p>
        </p:txBody>
      </p:sp>
    </p:spTree>
    <p:extLst>
      <p:ext uri="{BB962C8B-B14F-4D97-AF65-F5344CB8AC3E}">
        <p14:creationId xmlns:p14="http://schemas.microsoft.com/office/powerpoint/2010/main" val="2656121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Manevi Tazminat</a:t>
            </a:r>
            <a:endParaRPr lang="tr-TR" dirty="0"/>
          </a:p>
        </p:txBody>
      </p:sp>
      <p:sp>
        <p:nvSpPr>
          <p:cNvPr id="3" name="İçerik Yer Tutucusu 2"/>
          <p:cNvSpPr>
            <a:spLocks noGrp="1"/>
          </p:cNvSpPr>
          <p:nvPr>
            <p:ph idx="1"/>
          </p:nvPr>
        </p:nvSpPr>
        <p:spPr/>
        <p:txBody>
          <a:bodyPr/>
          <a:lstStyle/>
          <a:p>
            <a:pPr algn="just"/>
            <a:r>
              <a:rPr lang="tr-TR" b="1" dirty="0" smtClean="0"/>
              <a:t>TBK m. 56</a:t>
            </a:r>
          </a:p>
          <a:p>
            <a:pPr algn="just"/>
            <a:r>
              <a:rPr lang="tr-TR" dirty="0" smtClean="0"/>
              <a:t>«Hâkim, bir kimsenin bedensel bütünlüğünün zedelenmesi durumunda, olayın özelliklerini göz önünde tutarak, zarar görene uygun bir miktar paranın manevi tazminat olarak ödenmesine karar verebilir. Ağır bedensel zarar veya ölüm hâlinde, zarar görenin veya ölenin yakınlarına da manevi tazminat olarak uygun bir miktar paranın ödenmesine karar verilebilir.»</a:t>
            </a:r>
            <a:endParaRPr lang="tr-TR" dirty="0"/>
          </a:p>
        </p:txBody>
      </p:sp>
    </p:spTree>
    <p:extLst>
      <p:ext uri="{BB962C8B-B14F-4D97-AF65-F5344CB8AC3E}">
        <p14:creationId xmlns:p14="http://schemas.microsoft.com/office/powerpoint/2010/main" val="259121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Manevi Tazminatın Nitelik ve İşlevini Açıklayan Görüşler</a:t>
            </a:r>
          </a:p>
          <a:p>
            <a:r>
              <a:rPr lang="tr-TR" dirty="0" smtClean="0"/>
              <a:t>a) Tatmin görüşü</a:t>
            </a:r>
          </a:p>
          <a:p>
            <a:r>
              <a:rPr lang="tr-TR" dirty="0" smtClean="0"/>
              <a:t>b) Ceza görüşü</a:t>
            </a:r>
          </a:p>
          <a:p>
            <a:r>
              <a:rPr lang="tr-TR" dirty="0" smtClean="0"/>
              <a:t>c) Telafi görüşü</a:t>
            </a:r>
            <a:endParaRPr lang="tr-TR" dirty="0"/>
          </a:p>
        </p:txBody>
      </p:sp>
    </p:spTree>
    <p:extLst>
      <p:ext uri="{BB962C8B-B14F-4D97-AF65-F5344CB8AC3E}">
        <p14:creationId xmlns:p14="http://schemas.microsoft.com/office/powerpoint/2010/main" val="1248064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6" name="5 İçerik Yer Tutucusu"/>
          <p:cNvGraphicFramePr>
            <a:graphicFrameLocks noGrp="1"/>
          </p:cNvGraphicFramePr>
          <p:nvPr>
            <p:ph idx="1"/>
            <p:extLst>
              <p:ext uri="{D42A27DB-BD31-4B8C-83A1-F6EECF244321}">
                <p14:modId xmlns:p14="http://schemas.microsoft.com/office/powerpoint/2010/main" val="941618188"/>
              </p:ext>
            </p:extLst>
          </p:nvPr>
        </p:nvGraphicFramePr>
        <p:xfrm>
          <a:off x="2044700" y="124171"/>
          <a:ext cx="7499350" cy="5987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Slayt Numarası Yer Tutucusu"/>
          <p:cNvSpPr>
            <a:spLocks noGrp="1"/>
          </p:cNvSpPr>
          <p:nvPr>
            <p:ph type="sldNum" sz="quarter" idx="12"/>
          </p:nvPr>
        </p:nvSpPr>
        <p:spPr/>
        <p:txBody>
          <a:bodyPr/>
          <a:lstStyle/>
          <a:p>
            <a:fld id="{F302176B-0E47-46AC-8F43-DAB4B8A37D06}" type="slidenum">
              <a:rPr lang="tr-TR" smtClean="0"/>
              <a:pPr/>
              <a:t>2</a:t>
            </a:fld>
            <a:endParaRPr lang="tr-TR"/>
          </a:p>
        </p:txBody>
      </p:sp>
    </p:spTree>
    <p:extLst>
      <p:ext uri="{BB962C8B-B14F-4D97-AF65-F5344CB8AC3E}">
        <p14:creationId xmlns:p14="http://schemas.microsoft.com/office/powerpoint/2010/main" val="31214132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58</a:t>
            </a:r>
          </a:p>
          <a:p>
            <a:pPr algn="just"/>
            <a:r>
              <a:rPr lang="tr-TR" dirty="0" smtClean="0"/>
              <a:t>«Kişilik hakkının zedelenmesinden zarar gören, uğradığı manevi zarara karşılık manevi tazminat adı altında bir miktar para ödenmesini isteyebilir. Hâkim, bu tazminatın ödenmesi yerine, diğer bir giderim biçimi kararlaştırabilir veya bu tazminata ekleyebilir; özellikle saldırıyı kınayan bir karar verebilir ve bu kararın </a:t>
            </a:r>
            <a:r>
              <a:rPr lang="tr-TR" smtClean="0"/>
              <a:t>yayımlanmasına hükmedebilir.»</a:t>
            </a:r>
            <a:endParaRPr lang="tr-TR" b="1" dirty="0"/>
          </a:p>
        </p:txBody>
      </p:sp>
    </p:spTree>
    <p:extLst>
      <p:ext uri="{BB962C8B-B14F-4D97-AF65-F5344CB8AC3E}">
        <p14:creationId xmlns:p14="http://schemas.microsoft.com/office/powerpoint/2010/main" val="42130505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graphicFrame>
        <p:nvGraphicFramePr>
          <p:cNvPr id="6" name="5 İçerik Yer Tutucusu"/>
          <p:cNvGraphicFramePr>
            <a:graphicFrameLocks noGrp="1"/>
          </p:cNvGraphicFramePr>
          <p:nvPr>
            <p:ph idx="1"/>
            <p:extLst>
              <p:ext uri="{D42A27DB-BD31-4B8C-83A1-F6EECF244321}">
                <p14:modId xmlns:p14="http://schemas.microsoft.com/office/powerpoint/2010/main" val="1671146156"/>
              </p:ext>
            </p:extLst>
          </p:nvPr>
        </p:nvGraphicFramePr>
        <p:xfrm>
          <a:off x="1990109" y="1352265"/>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Slayt Numarası Yer Tutucusu"/>
          <p:cNvSpPr>
            <a:spLocks noGrp="1"/>
          </p:cNvSpPr>
          <p:nvPr>
            <p:ph type="sldNum" sz="quarter" idx="12"/>
          </p:nvPr>
        </p:nvSpPr>
        <p:spPr/>
        <p:txBody>
          <a:bodyPr/>
          <a:lstStyle/>
          <a:p>
            <a:fld id="{F302176B-0E47-46AC-8F43-DAB4B8A37D06}" type="slidenum">
              <a:rPr lang="tr-TR" smtClean="0"/>
              <a:pPr/>
              <a:t>21</a:t>
            </a:fld>
            <a:endParaRPr lang="tr-TR"/>
          </a:p>
        </p:txBody>
      </p:sp>
    </p:spTree>
    <p:extLst>
      <p:ext uri="{BB962C8B-B14F-4D97-AF65-F5344CB8AC3E}">
        <p14:creationId xmlns:p14="http://schemas.microsoft.com/office/powerpoint/2010/main" val="36432244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75</a:t>
            </a:r>
          </a:p>
          <a:p>
            <a:pPr algn="just"/>
            <a:r>
              <a:rPr lang="tr-TR" dirty="0" smtClean="0"/>
              <a:t>«Bedensel </a:t>
            </a:r>
            <a:r>
              <a:rPr lang="tr-TR" dirty="0"/>
              <a:t>zararın kapsamı, karar verme sırasında tam olarak belirlenemiyorsa hâkim, kararın kesinleşmesinden başlayarak iki yıl içinde, tazminat hükmünü değiştirme yetkisini saklı tutabilir</a:t>
            </a:r>
            <a:r>
              <a:rPr lang="tr-TR" dirty="0" smtClean="0"/>
              <a:t>.» </a:t>
            </a:r>
            <a:endParaRPr lang="tr-TR" b="1" dirty="0"/>
          </a:p>
        </p:txBody>
      </p:sp>
    </p:spTree>
    <p:extLst>
      <p:ext uri="{BB962C8B-B14F-4D97-AF65-F5344CB8AC3E}">
        <p14:creationId xmlns:p14="http://schemas.microsoft.com/office/powerpoint/2010/main" val="3337769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t>TBK m. 60</a:t>
            </a:r>
          </a:p>
          <a:p>
            <a:pPr algn="just"/>
            <a:r>
              <a:rPr lang="tr-TR" smtClean="0"/>
              <a:t>«Bir </a:t>
            </a:r>
            <a:r>
              <a:rPr lang="tr-TR"/>
              <a:t>kişinin sorumluluğu, birden çok sebebe dayandırılabiliyorsa hâkim, zarar gören aksini istemiş olmadıkça veya kanunda aksi öngörülmedikçe, zarar görene en iyi giderim imkânı sağlayan sorumluluk sebebine göre karar verir</a:t>
            </a:r>
            <a:r>
              <a:rPr lang="tr-TR" smtClean="0"/>
              <a:t>.» </a:t>
            </a:r>
            <a:endParaRPr lang="tr-TR" b="1" dirty="0"/>
          </a:p>
        </p:txBody>
      </p:sp>
    </p:spTree>
    <p:extLst>
      <p:ext uri="{BB962C8B-B14F-4D97-AF65-F5344CB8AC3E}">
        <p14:creationId xmlns:p14="http://schemas.microsoft.com/office/powerpoint/2010/main" val="1146117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Denkleştirme</a:t>
            </a:r>
            <a:endParaRPr lang="tr-TR" dirty="0"/>
          </a:p>
        </p:txBody>
      </p:sp>
      <p:sp>
        <p:nvSpPr>
          <p:cNvPr id="3" name="İçerik Yer Tutucusu 2"/>
          <p:cNvSpPr>
            <a:spLocks noGrp="1"/>
          </p:cNvSpPr>
          <p:nvPr>
            <p:ph idx="1"/>
          </p:nvPr>
        </p:nvSpPr>
        <p:spPr/>
        <p:txBody>
          <a:bodyPr/>
          <a:lstStyle/>
          <a:p>
            <a:r>
              <a:rPr lang="tr-TR" dirty="0" smtClean="0"/>
              <a:t>Şartları:</a:t>
            </a:r>
          </a:p>
          <a:p>
            <a:r>
              <a:rPr lang="tr-TR" dirty="0" smtClean="0"/>
              <a:t>a) Zarar verici olay zarar gören lehine ekonomik bir yarar sağlamalıdır.</a:t>
            </a:r>
          </a:p>
          <a:p>
            <a:r>
              <a:rPr lang="tr-TR" dirty="0" smtClean="0"/>
              <a:t>b) Uygun illiyet bağı</a:t>
            </a:r>
          </a:p>
          <a:p>
            <a:r>
              <a:rPr lang="tr-TR" dirty="0" smtClean="0"/>
              <a:t>c) Bir kanun hükmü veya tarafların iradesi yararın denkleştirilmesine karşı olmamalıdır.</a:t>
            </a:r>
            <a:endParaRPr lang="tr-TR" dirty="0"/>
          </a:p>
        </p:txBody>
      </p:sp>
    </p:spTree>
    <p:extLst>
      <p:ext uri="{BB962C8B-B14F-4D97-AF65-F5344CB8AC3E}">
        <p14:creationId xmlns:p14="http://schemas.microsoft.com/office/powerpoint/2010/main" val="3855275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Kişiye Verilen Zararın Hesaplanması</a:t>
            </a:r>
            <a:endParaRPr lang="tr-TR" dirty="0"/>
          </a:p>
        </p:txBody>
      </p:sp>
      <p:sp>
        <p:nvSpPr>
          <p:cNvPr id="3" name="İçerik Yer Tutucusu 2"/>
          <p:cNvSpPr>
            <a:spLocks noGrp="1"/>
          </p:cNvSpPr>
          <p:nvPr>
            <p:ph idx="1"/>
          </p:nvPr>
        </p:nvSpPr>
        <p:spPr/>
        <p:txBody>
          <a:bodyPr/>
          <a:lstStyle/>
          <a:p>
            <a:r>
              <a:rPr lang="tr-TR" b="1" dirty="0" smtClean="0"/>
              <a:t>TBK m. 54</a:t>
            </a:r>
          </a:p>
          <a:p>
            <a:r>
              <a:rPr lang="tr-TR" dirty="0" smtClean="0"/>
              <a:t>Bedensel zararlar özellikle şunlardır: </a:t>
            </a:r>
          </a:p>
          <a:p>
            <a:r>
              <a:rPr lang="tr-TR" dirty="0" smtClean="0"/>
              <a:t>1. Tedavi giderleri. </a:t>
            </a:r>
          </a:p>
          <a:p>
            <a:r>
              <a:rPr lang="tr-TR" dirty="0" smtClean="0"/>
              <a:t>2. Kazanç kaybı. </a:t>
            </a:r>
          </a:p>
          <a:p>
            <a:r>
              <a:rPr lang="tr-TR" dirty="0" smtClean="0"/>
              <a:t>3. Çalışma gücünün azalmasından ya da yitirilmesinden doğan kayıplar. </a:t>
            </a:r>
          </a:p>
          <a:p>
            <a:r>
              <a:rPr lang="tr-TR" dirty="0" smtClean="0"/>
              <a:t>4. Ekonomik geleceğin sarsılmasından doğan kayıplar.</a:t>
            </a:r>
            <a:endParaRPr lang="tr-TR" b="1" dirty="0"/>
          </a:p>
        </p:txBody>
      </p:sp>
    </p:spTree>
    <p:extLst>
      <p:ext uri="{BB962C8B-B14F-4D97-AF65-F5344CB8AC3E}">
        <p14:creationId xmlns:p14="http://schemas.microsoft.com/office/powerpoint/2010/main" val="3946680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17. HD, 15/10/2019, E. 2017/485, K.</a:t>
            </a:r>
            <a:r>
              <a:rPr lang="tr-TR" sz="3600" dirty="0"/>
              <a:t> </a:t>
            </a:r>
            <a:r>
              <a:rPr lang="tr-TR" sz="3600" dirty="0" smtClean="0"/>
              <a:t>2019/9402</a:t>
            </a:r>
            <a:endParaRPr lang="tr-TR" sz="3600" dirty="0"/>
          </a:p>
        </p:txBody>
      </p:sp>
      <p:sp>
        <p:nvSpPr>
          <p:cNvPr id="3" name="İçerik Yer Tutucusu 2"/>
          <p:cNvSpPr>
            <a:spLocks noGrp="1"/>
          </p:cNvSpPr>
          <p:nvPr>
            <p:ph idx="1"/>
          </p:nvPr>
        </p:nvSpPr>
        <p:spPr/>
        <p:txBody>
          <a:bodyPr>
            <a:normAutofit fontScale="92500" lnSpcReduction="10000"/>
          </a:bodyPr>
          <a:lstStyle/>
          <a:p>
            <a:pPr algn="just"/>
            <a:r>
              <a:rPr lang="tr-TR" dirty="0" smtClean="0"/>
              <a:t>«Somut </a:t>
            </a:r>
            <a:r>
              <a:rPr lang="tr-TR" dirty="0"/>
              <a:t>olayda davacı vekili, kazadan önce genç ve beğenilen genç bir kadın olan müvekkilinin, kazadan sonra yüzünde sabit izler kaldığından bahisle manevi yıkıma uğradığını, kazadan önce kısa süreli işlerde çalıştığını beyan etmek suretiyle, ekonomik geleceğinin sarsılması nedeni ile maddi tazminat talep etmiş, davacı tanığı ... ise; davacının kazadan önce anketörlük yaptığını beyan etmiş olup, mahkemece bu </a:t>
            </a:r>
            <a:r>
              <a:rPr lang="tr-TR" dirty="0" err="1"/>
              <a:t>husurlarda</a:t>
            </a:r>
            <a:r>
              <a:rPr lang="tr-TR" dirty="0"/>
              <a:t> araştırma ve inceleme yapılmaksızın karar verilmiştir. Eksik inceleme ile hüküm kurulamaz.</a:t>
            </a:r>
            <a:r>
              <a:rPr lang="tr-TR" dirty="0" smtClean="0"/>
              <a:t/>
            </a:r>
            <a:br>
              <a:rPr lang="tr-TR" dirty="0" smtClean="0"/>
            </a:br>
            <a:r>
              <a:rPr lang="tr-TR" dirty="0"/>
              <a:t>Bu durumda Mahkemece yapılacak iş, davacının kaza tarihinde anketör olarak çalışıp çalışmadığı belirlendikten sonra, yüzünde sabit iz oluştuğuna ilişkin iddiasına yönelik Adli Tıp Kurumu 3. İhtisas Kurulundan, davacı bizzat hazır edilerek yeni ve denetime uygun bir rapor alınarak, daha sonra yüzde sabit izin tespiti halinde, davacının yaşı, medeni hali, sosyal durumu ve mesleği dikkate alınmak suretiyle, davacının varsa yaralanması nedeni ile ekonomik geleceğin sarsılması sonucu oluşan zararın uzman bilirkişi tarafından belirlenmesi gerekirken, eksik araştırma ile yazılı olduğu şekilde karar verilmiş olması doğru görülmemiştir</a:t>
            </a:r>
            <a:r>
              <a:rPr lang="tr-TR" dirty="0" smtClean="0"/>
              <a:t>.»</a:t>
            </a:r>
            <a:endParaRPr lang="tr-TR" dirty="0"/>
          </a:p>
        </p:txBody>
      </p:sp>
    </p:spTree>
    <p:extLst>
      <p:ext uri="{BB962C8B-B14F-4D97-AF65-F5344CB8AC3E}">
        <p14:creationId xmlns:p14="http://schemas.microsoft.com/office/powerpoint/2010/main" val="3166197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17. HD, 17/09/2019, E. 2016/17816, </a:t>
            </a:r>
            <a:r>
              <a:rPr lang="tr-TR" sz="3600" dirty="0"/>
              <a:t> </a:t>
            </a:r>
            <a:r>
              <a:rPr lang="tr-TR" sz="3600" dirty="0" smtClean="0"/>
              <a:t>K. 2019/8153</a:t>
            </a:r>
            <a:endParaRPr lang="tr-TR" sz="3600" dirty="0"/>
          </a:p>
        </p:txBody>
      </p:sp>
      <p:sp>
        <p:nvSpPr>
          <p:cNvPr id="3" name="İçerik Yer Tutucusu 2"/>
          <p:cNvSpPr>
            <a:spLocks noGrp="1"/>
          </p:cNvSpPr>
          <p:nvPr>
            <p:ph idx="1"/>
          </p:nvPr>
        </p:nvSpPr>
        <p:spPr/>
        <p:txBody>
          <a:bodyPr>
            <a:normAutofit/>
          </a:bodyPr>
          <a:lstStyle/>
          <a:p>
            <a:pPr algn="just"/>
            <a:r>
              <a:rPr lang="tr-TR" dirty="0" smtClean="0"/>
              <a:t>«Somut </a:t>
            </a:r>
            <a:r>
              <a:rPr lang="tr-TR" dirty="0"/>
              <a:t>olayda davacılar vekili küçük ...'in yaralanıp malul kaldığından bahisle maddi tazminat isteminde bulunulmuştur. Davacı ... kaza tarihinde 11 yaşında olup, hükme esas alınan maluliyet raporunda, davacı küçüğün %2.1 oranında sürekli maluliyetinin bulunduğu, iyileşme süresinin 4 aya kadar uzayabileceği tespit edilmiştir. Hesap bilirkişisi tarafından küçük için, kaza tarihinden itibaren 4 ay için geçici </a:t>
            </a:r>
            <a:r>
              <a:rPr lang="tr-TR" dirty="0" err="1"/>
              <a:t>işgöremezlik</a:t>
            </a:r>
            <a:r>
              <a:rPr lang="tr-TR" dirty="0"/>
              <a:t> tazminatı hesabı yapılmış, mahkemece bilirkişi raporu esas alınarak davacı küçük bakımından daimi maluliyet yanında, geçici iş göremezlik tazminatına </a:t>
            </a:r>
            <a:r>
              <a:rPr lang="tr-TR" dirty="0" smtClean="0"/>
              <a:t>da hükmedilmiştir</a:t>
            </a:r>
            <a:r>
              <a:rPr lang="tr-TR" dirty="0"/>
              <a:t>.</a:t>
            </a:r>
            <a:r>
              <a:rPr lang="tr-TR" dirty="0" smtClean="0"/>
              <a:t/>
            </a:r>
            <a:br>
              <a:rPr lang="tr-TR" dirty="0" smtClean="0"/>
            </a:br>
            <a:r>
              <a:rPr lang="tr-TR" dirty="0"/>
              <a:t>Kaza tarihinde henüz 11 yaşında olan davacı ... 'in gelir getiren bir işte çalıştığı düşünülemeyeceğinden, tedavi müddeti boyunca mahrum kaldığı herhangi bir kazancı olmadığı, böylece mahkemece geçici </a:t>
            </a:r>
            <a:r>
              <a:rPr lang="tr-TR" dirty="0" err="1"/>
              <a:t>işgöremezlik</a:t>
            </a:r>
            <a:r>
              <a:rPr lang="tr-TR" dirty="0"/>
              <a:t> zararı bulunmadığının gözetilmemesi doğru olmayıp bozmayı gerektirmiştir</a:t>
            </a:r>
            <a:r>
              <a:rPr lang="tr-TR" dirty="0" smtClean="0"/>
              <a:t>.»</a:t>
            </a:r>
            <a:endParaRPr lang="tr-TR" dirty="0"/>
          </a:p>
        </p:txBody>
      </p:sp>
    </p:spTree>
    <p:extLst>
      <p:ext uri="{BB962C8B-B14F-4D97-AF65-F5344CB8AC3E}">
        <p14:creationId xmlns:p14="http://schemas.microsoft.com/office/powerpoint/2010/main" val="35683877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Adam öldürülmesinden doğan zararın hesaplanması</a:t>
            </a:r>
          </a:p>
          <a:p>
            <a:r>
              <a:rPr lang="tr-TR" b="1" dirty="0" smtClean="0"/>
              <a:t>TBK m. 53</a:t>
            </a:r>
          </a:p>
          <a:p>
            <a:r>
              <a:rPr lang="tr-TR" dirty="0" smtClean="0"/>
              <a:t>Ölüm hâlinde uğranılan zararlar özellikle şunlardır: </a:t>
            </a:r>
          </a:p>
          <a:p>
            <a:r>
              <a:rPr lang="tr-TR" dirty="0" smtClean="0"/>
              <a:t>1. Cenaze giderleri. </a:t>
            </a:r>
          </a:p>
          <a:p>
            <a:r>
              <a:rPr lang="tr-TR" dirty="0" smtClean="0"/>
              <a:t>2. Ölüm hemen gerçekleşmemişse tedavi giderleri ile çalışma gücünün azalmasından ya da yitirilmesinden doğan kayıplar. </a:t>
            </a:r>
          </a:p>
          <a:p>
            <a:r>
              <a:rPr lang="tr-TR" dirty="0" smtClean="0"/>
              <a:t>3. Ölenin desteğinden yoksun kalan kişilerin bu sebeple uğradıkları kayıplar.</a:t>
            </a:r>
            <a:endParaRPr lang="tr-TR" b="1" dirty="0"/>
          </a:p>
        </p:txBody>
      </p:sp>
    </p:spTree>
    <p:extLst>
      <p:ext uri="{BB962C8B-B14F-4D97-AF65-F5344CB8AC3E}">
        <p14:creationId xmlns:p14="http://schemas.microsoft.com/office/powerpoint/2010/main" val="1301166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err="1" smtClean="0"/>
              <a:t>Yarg</a:t>
            </a:r>
            <a:r>
              <a:rPr lang="tr-TR" sz="3600" dirty="0" smtClean="0"/>
              <a:t>. 17. HD, 23/10/2019, E. 2017/2035, K.</a:t>
            </a:r>
            <a:r>
              <a:rPr lang="tr-TR" sz="3600" dirty="0"/>
              <a:t> </a:t>
            </a:r>
            <a:r>
              <a:rPr lang="tr-TR" sz="3600" dirty="0" smtClean="0"/>
              <a:t>2019/9868</a:t>
            </a:r>
            <a:endParaRPr lang="tr-TR" sz="3600" dirty="0"/>
          </a:p>
        </p:txBody>
      </p:sp>
      <p:sp>
        <p:nvSpPr>
          <p:cNvPr id="3" name="İçerik Yer Tutucusu 2"/>
          <p:cNvSpPr>
            <a:spLocks noGrp="1"/>
          </p:cNvSpPr>
          <p:nvPr>
            <p:ph idx="1"/>
          </p:nvPr>
        </p:nvSpPr>
        <p:spPr/>
        <p:txBody>
          <a:bodyPr/>
          <a:lstStyle/>
          <a:p>
            <a:pPr algn="just"/>
            <a:r>
              <a:rPr lang="tr-TR" dirty="0" smtClean="0"/>
              <a:t>«Manevi </a:t>
            </a:r>
            <a:r>
              <a:rPr lang="tr-TR" dirty="0"/>
              <a:t>tazminat zenginleşme aracı olmamakla beraber, bu yöndeki talep hakkındaki hüküm kurulurken olay sebebiyle duyulan acı ve elemin kısmen de olsa giderilmesi amaçlanmalı ve bu sebeple tarafların sosyal ve ekonomik durumları ile birlikte olayın meydana geliş şekli ve tarafların kusur durumu da </a:t>
            </a:r>
            <a:r>
              <a:rPr lang="tr-TR" dirty="0" err="1"/>
              <a:t>gözönünde</a:t>
            </a:r>
            <a:r>
              <a:rPr lang="tr-TR" dirty="0"/>
              <a:t> tutularak, 818 sayılı </a:t>
            </a:r>
            <a:r>
              <a:rPr lang="tr-TR" dirty="0" err="1"/>
              <a:t>BK'nun</a:t>
            </a:r>
            <a:r>
              <a:rPr lang="tr-TR" dirty="0"/>
              <a:t> 47. maddesindeki (6098 sayılı B.K.’</a:t>
            </a:r>
            <a:r>
              <a:rPr lang="tr-TR" dirty="0" err="1"/>
              <a:t>nun</a:t>
            </a:r>
            <a:r>
              <a:rPr lang="tr-TR" dirty="0"/>
              <a:t> 56. maddesi) özel haller dikkate alınarak, hak ve </a:t>
            </a:r>
            <a:r>
              <a:rPr lang="tr-TR" dirty="0" err="1"/>
              <a:t>nasafet</a:t>
            </a:r>
            <a:r>
              <a:rPr lang="tr-TR" dirty="0"/>
              <a:t> kuralları çerçevesinde bir sonuca varılmalıdır. Zira, </a:t>
            </a:r>
            <a:r>
              <a:rPr lang="tr-TR" dirty="0" err="1"/>
              <a:t>M.K'nın</a:t>
            </a:r>
            <a:r>
              <a:rPr lang="tr-TR" dirty="0"/>
              <a:t> 4. maddesinde, kanunun takdir hakkı verdiği hallerde hakimin hak ve </a:t>
            </a:r>
            <a:r>
              <a:rPr lang="tr-TR" dirty="0" err="1"/>
              <a:t>nasafete</a:t>
            </a:r>
            <a:r>
              <a:rPr lang="tr-TR" dirty="0"/>
              <a:t> göre hükmedeceği öngörülmüştür</a:t>
            </a:r>
            <a:r>
              <a:rPr lang="tr-TR" dirty="0" smtClean="0"/>
              <a:t>.»</a:t>
            </a:r>
            <a:endParaRPr lang="tr-TR" dirty="0"/>
          </a:p>
        </p:txBody>
      </p:sp>
    </p:spTree>
    <p:extLst>
      <p:ext uri="{BB962C8B-B14F-4D97-AF65-F5344CB8AC3E}">
        <p14:creationId xmlns:p14="http://schemas.microsoft.com/office/powerpoint/2010/main" val="3306372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Maddi Tazminatın Belirlenmesi</a:t>
            </a:r>
            <a:endParaRPr lang="tr-TR" dirty="0"/>
          </a:p>
        </p:txBody>
      </p:sp>
      <p:sp>
        <p:nvSpPr>
          <p:cNvPr id="3" name="İçerik Yer Tutucusu 2"/>
          <p:cNvSpPr>
            <a:spLocks noGrp="1"/>
          </p:cNvSpPr>
          <p:nvPr>
            <p:ph idx="1"/>
          </p:nvPr>
        </p:nvSpPr>
        <p:spPr/>
        <p:txBody>
          <a:bodyPr/>
          <a:lstStyle/>
          <a:p>
            <a:r>
              <a:rPr lang="tr-TR" b="1" dirty="0" smtClean="0"/>
              <a:t>TBK m. 51</a:t>
            </a:r>
          </a:p>
          <a:p>
            <a:pPr algn="just"/>
            <a:r>
              <a:rPr lang="tr-TR" dirty="0" smtClean="0"/>
              <a:t>«Hâkim, tazminatın kapsamını ve ödenme biçimini, durumun gereğini ve özellikle kusurun ağırlığını göz önüne alarak belirler. Tazminatın irat biçiminde ödenmesine hükmedilirse, borçlu güvence göstermekle yükümlüdür.»</a:t>
            </a:r>
            <a:endParaRPr lang="tr-TR" b="1" dirty="0"/>
          </a:p>
        </p:txBody>
      </p:sp>
    </p:spTree>
    <p:extLst>
      <p:ext uri="{BB962C8B-B14F-4D97-AF65-F5344CB8AC3E}">
        <p14:creationId xmlns:p14="http://schemas.microsoft.com/office/powerpoint/2010/main" val="226070362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153</TotalTime>
  <Words>1061</Words>
  <Application>Microsoft Office PowerPoint</Application>
  <PresentationFormat>Geniş ekran</PresentationFormat>
  <Paragraphs>91</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Century Gothic</vt:lpstr>
      <vt:lpstr>Wingdings 3</vt:lpstr>
      <vt:lpstr>Duman</vt:lpstr>
      <vt:lpstr>Zararın ve Tazminatın Hesaplanması</vt:lpstr>
      <vt:lpstr>PowerPoint Sunusu</vt:lpstr>
      <vt:lpstr>Denkleştirme</vt:lpstr>
      <vt:lpstr>Kişiye Verilen Zararın Hesaplanması</vt:lpstr>
      <vt:lpstr>Yarg. 17. HD, 15/10/2019, E. 2017/485, K. 2019/9402</vt:lpstr>
      <vt:lpstr>Yarg. 17. HD, 17/09/2019, E. 2016/17816,  K. 2019/8153</vt:lpstr>
      <vt:lpstr>PowerPoint Sunusu</vt:lpstr>
      <vt:lpstr>Yarg. 17. HD, 23/10/2019, E. 2017/2035, K. 2019/9868</vt:lpstr>
      <vt:lpstr>Maddi Tazminatın Belirlenmesi</vt:lpstr>
      <vt:lpstr>PowerPoint Sunusu</vt:lpstr>
      <vt:lpstr>PowerPoint Sunusu</vt:lpstr>
      <vt:lpstr>PowerPoint Sunusu</vt:lpstr>
      <vt:lpstr>PowerPoint Sunusu</vt:lpstr>
      <vt:lpstr>Yarg. 17. HD, 19.11.2015, E. 2014/1808,  K. 2015/12399</vt:lpstr>
      <vt:lpstr>PowerPoint Sunusu</vt:lpstr>
      <vt:lpstr>PowerPoint Sunusu</vt:lpstr>
      <vt:lpstr>PowerPoint Sunusu</vt:lpstr>
      <vt:lpstr>Manevi Tazminat</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Zararın ve Tazminatın Hesaplanması</dc:title>
  <dc:creator>TOSHIBA</dc:creator>
  <cp:lastModifiedBy>TOSHIBA</cp:lastModifiedBy>
  <cp:revision>14</cp:revision>
  <dcterms:created xsi:type="dcterms:W3CDTF">2020-05-02T12:59:43Z</dcterms:created>
  <dcterms:modified xsi:type="dcterms:W3CDTF">2020-05-04T13:14:12Z</dcterms:modified>
</cp:coreProperties>
</file>