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58" r:id="rId4"/>
    <p:sldId id="261" r:id="rId5"/>
    <p:sldId id="263" r:id="rId6"/>
    <p:sldId id="264" r:id="rId7"/>
    <p:sldId id="265" r:id="rId8"/>
    <p:sldId id="266" r:id="rId9"/>
    <p:sldId id="267"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p:scale>
          <a:sx n="81" d="100"/>
          <a:sy n="81" d="100"/>
        </p:scale>
        <p:origin x="-21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1C5C2DDB-A77D-4DCD-AA34-6AA5709AD72C}" type="datetimeFigureOut">
              <a:rPr lang="tr-TR" smtClean="0"/>
              <a:t>08.05.2020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F897276D-B16D-4B8B-9FA4-B70FA5207A9A}"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00048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C5C2DDB-A77D-4DCD-AA34-6AA5709AD72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1520138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C5C2DDB-A77D-4DCD-AA34-6AA5709AD72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334565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C5C2DDB-A77D-4DCD-AA34-6AA5709AD72C}"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4028506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1C5C2DDB-A77D-4DCD-AA34-6AA5709AD72C}" type="datetimeFigureOut">
              <a:rPr lang="tr-TR" smtClean="0"/>
              <a:t>08.05.2020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F897276D-B16D-4B8B-9FA4-B70FA5207A9A}"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42754229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C5C2DDB-A77D-4DCD-AA34-6AA5709AD72C}"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1219174830"/>
      </p:ext>
    </p:extLst>
  </p:cSld>
  <p:clrMapOvr>
    <a:masterClrMapping/>
  </p:clrMapOvr>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C5C2DDB-A77D-4DCD-AA34-6AA5709AD72C}"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1624800933"/>
      </p:ext>
    </p:extLst>
  </p:cSld>
  <p:clrMapOvr>
    <a:masterClrMapping/>
  </p:clrMapOvr>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C5C2DDB-A77D-4DCD-AA34-6AA5709AD72C}"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4028798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5C2DDB-A77D-4DCD-AA34-6AA5709AD72C}"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236827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1C5C2DDB-A77D-4DCD-AA34-6AA5709AD72C}" type="datetimeFigureOut">
              <a:rPr lang="tr-TR" smtClean="0"/>
              <a:t>08.05.2020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F897276D-B16D-4B8B-9FA4-B70FA5207A9A}"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6812958"/>
      </p:ext>
    </p:extLst>
  </p:cSld>
  <p:clrMapOvr>
    <a:masterClrMapping/>
  </p:clrMapOvr>
  <p:extLst>
    <p:ext uri="{DCECCB84-F9BA-43D5-87BE-67443E8EF086}">
      <p15:sldGuideLst xmlns=""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1C5C2DDB-A77D-4DCD-AA34-6AA5709AD72C}" type="datetimeFigureOut">
              <a:rPr lang="tr-TR" smtClean="0"/>
              <a:t>08.05.2020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F897276D-B16D-4B8B-9FA4-B70FA5207A9A}" type="slidenum">
              <a:rPr lang="tr-TR" smtClean="0"/>
              <a:t>‹#›</a:t>
            </a:fld>
            <a:endParaRPr lang="tr-TR"/>
          </a:p>
        </p:txBody>
      </p:sp>
    </p:spTree>
    <p:extLst>
      <p:ext uri="{BB962C8B-B14F-4D97-AF65-F5344CB8AC3E}">
        <p14:creationId xmlns:p14="http://schemas.microsoft.com/office/powerpoint/2010/main" val="2118414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1C5C2DDB-A77D-4DCD-AA34-6AA5709AD72C}" type="datetimeFigureOut">
              <a:rPr lang="tr-TR" smtClean="0"/>
              <a:t>08.05.2020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F897276D-B16D-4B8B-9FA4-B70FA5207A9A}"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1751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descr="metin içeren bir resim&#10;&#10;Açıklama otomatik olarak oluşturuldu">
            <a:extLst>
              <a:ext uri="{FF2B5EF4-FFF2-40B4-BE49-F238E27FC236}">
                <a16:creationId xmlns="" xmlns:a16="http://schemas.microsoft.com/office/drawing/2014/main" id="{EDECB5C9-62BF-42B9-BF37-91E27C467F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4222" y="510005"/>
            <a:ext cx="8651629" cy="6102055"/>
          </a:xfrm>
          <a:prstGeom prst="rect">
            <a:avLst/>
          </a:prstGeom>
        </p:spPr>
      </p:pic>
    </p:spTree>
    <p:extLst>
      <p:ext uri="{BB962C8B-B14F-4D97-AF65-F5344CB8AC3E}">
        <p14:creationId xmlns:p14="http://schemas.microsoft.com/office/powerpoint/2010/main" val="1406542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B56724E-23B2-4E10-8D4F-36B5EB792553}"/>
              </a:ext>
            </a:extLst>
          </p:cNvPr>
          <p:cNvSpPr>
            <a:spLocks noGrp="1"/>
          </p:cNvSpPr>
          <p:nvPr>
            <p:ph type="title"/>
          </p:nvPr>
        </p:nvSpPr>
        <p:spPr/>
        <p:txBody>
          <a:bodyPr/>
          <a:lstStyle/>
          <a:p>
            <a:r>
              <a:rPr lang="tr-TR" dirty="0" err="1" smtClean="0"/>
              <a:t>Fİlmden</a:t>
            </a:r>
            <a:r>
              <a:rPr lang="tr-TR" dirty="0" smtClean="0"/>
              <a:t>  </a:t>
            </a:r>
            <a:r>
              <a:rPr lang="tr-TR" dirty="0"/>
              <a:t>sözler</a:t>
            </a:r>
          </a:p>
        </p:txBody>
      </p:sp>
      <p:sp>
        <p:nvSpPr>
          <p:cNvPr id="3" name="İçerik Yer Tutucusu 2">
            <a:extLst>
              <a:ext uri="{FF2B5EF4-FFF2-40B4-BE49-F238E27FC236}">
                <a16:creationId xmlns="" xmlns:a16="http://schemas.microsoft.com/office/drawing/2014/main" id="{C7D8748D-9086-49B1-A567-0D9C7FB676E0}"/>
              </a:ext>
            </a:extLst>
          </p:cNvPr>
          <p:cNvSpPr>
            <a:spLocks noGrp="1"/>
          </p:cNvSpPr>
          <p:nvPr>
            <p:ph idx="1"/>
          </p:nvPr>
        </p:nvSpPr>
        <p:spPr>
          <a:xfrm>
            <a:off x="1251678" y="1311965"/>
            <a:ext cx="10178322" cy="4982818"/>
          </a:xfrm>
        </p:spPr>
        <p:txBody>
          <a:bodyPr>
            <a:normAutofit fontScale="92500" lnSpcReduction="10000"/>
          </a:bodyPr>
          <a:lstStyle/>
          <a:p>
            <a:r>
              <a:rPr lang="tr-TR" dirty="0" smtClean="0"/>
              <a:t>Belki de </a:t>
            </a:r>
            <a:r>
              <a:rPr lang="tr-TR" dirty="0"/>
              <a:t>sadece Bach çalarsan güvende olursun.</a:t>
            </a:r>
          </a:p>
          <a:p>
            <a:r>
              <a:rPr lang="tr-TR" dirty="0"/>
              <a:t>Seni rahatsız etmeyecek.</a:t>
            </a:r>
            <a:br>
              <a:rPr lang="tr-TR" dirty="0"/>
            </a:br>
            <a:r>
              <a:rPr lang="tr-TR" dirty="0"/>
              <a:t>Beni rahatsız edemez ki ben zaten çok rahatsızım.</a:t>
            </a:r>
          </a:p>
          <a:p>
            <a:r>
              <a:rPr lang="tr-TR" dirty="0"/>
              <a:t>Neden insanlar kendi vatanlarından birini görünce sevinir?</a:t>
            </a:r>
          </a:p>
          <a:p>
            <a:r>
              <a:rPr lang="tr-TR" dirty="0"/>
              <a:t>Neden </a:t>
            </a:r>
            <a:r>
              <a:rPr lang="tr-TR" dirty="0" err="1"/>
              <a:t>neden</a:t>
            </a:r>
            <a:r>
              <a:rPr lang="tr-TR" dirty="0"/>
              <a:t> beni yaşatmak için bu kadar çabalıyorsun?</a:t>
            </a:r>
            <a:br>
              <a:rPr lang="tr-TR" dirty="0"/>
            </a:br>
            <a:r>
              <a:rPr lang="tr-TR" dirty="0"/>
              <a:t>Çünkü ben bir hemşireyim.</a:t>
            </a:r>
          </a:p>
          <a:p>
            <a:r>
              <a:rPr lang="tr-TR" dirty="0"/>
              <a:t>Önüne koyduğunuz şeyler o nesnenin özelliğini değiştirmez.</a:t>
            </a:r>
          </a:p>
          <a:p>
            <a:r>
              <a:rPr lang="tr-TR" dirty="0"/>
              <a:t>Sevgilim, seni bekliyorum. Karanlıkta bir gün ne kadar sürer? Ya da bir hafta? Ateş çoktan söndü. Ve ben çok ama çok üşüyorum. Dışarıya sürünmeye çalıştım, fakat orada güneş var. Korkarım bunları çizerek ve bu kelimeleri yazarak ışığı boşa harcadım. Öleceğiz. Öleceğiz, aşkımızla dolu olarak, güzellikleri tatmış ve bulunduğumuz bedenlerde ırmaklar gibi akmış olarak. Korkularımızı tıpkı bu berbat mağarada saklar gibi sakladık. Bütün bunları vücudumda taşımak istiyorum. Biz gerçek ülkeleriz. Haritalardaki sınırlar ya da güçlü adamların isimleri değiliz. Bir gün buraya gelip beni rüzgar sarayına götüreceğini biliyorum. Tek istediğim bu. seninle ve dostlarımızla böyle bir yerden haritasız bir dünyaya yürümek. Lamba söndü, ve ben karanlıkta yazıyorum…</a:t>
            </a:r>
          </a:p>
        </p:txBody>
      </p:sp>
    </p:spTree>
    <p:extLst>
      <p:ext uri="{BB962C8B-B14F-4D97-AF65-F5344CB8AC3E}">
        <p14:creationId xmlns:p14="http://schemas.microsoft.com/office/powerpoint/2010/main" val="3032070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7D27529E-ED0F-412E-AFC0-D8107158EE31}"/>
              </a:ext>
            </a:extLst>
          </p:cNvPr>
          <p:cNvSpPr>
            <a:spLocks noGrp="1"/>
          </p:cNvSpPr>
          <p:nvPr>
            <p:ph type="title"/>
          </p:nvPr>
        </p:nvSpPr>
        <p:spPr/>
        <p:txBody>
          <a:bodyPr/>
          <a:lstStyle/>
          <a:p>
            <a:r>
              <a:rPr lang="tr-TR" dirty="0"/>
              <a:t>Kazandığı ödüller</a:t>
            </a:r>
          </a:p>
        </p:txBody>
      </p:sp>
      <p:sp>
        <p:nvSpPr>
          <p:cNvPr id="3" name="İçerik Yer Tutucusu 2">
            <a:extLst>
              <a:ext uri="{FF2B5EF4-FFF2-40B4-BE49-F238E27FC236}">
                <a16:creationId xmlns="" xmlns:a16="http://schemas.microsoft.com/office/drawing/2014/main" id="{FFD493F1-D5FF-4D5F-93C6-4E9BAAB3CE8F}"/>
              </a:ext>
            </a:extLst>
          </p:cNvPr>
          <p:cNvSpPr>
            <a:spLocks noGrp="1"/>
          </p:cNvSpPr>
          <p:nvPr>
            <p:ph idx="1"/>
          </p:nvPr>
        </p:nvSpPr>
        <p:spPr/>
        <p:txBody>
          <a:bodyPr/>
          <a:lstStyle/>
          <a:p>
            <a:r>
              <a:rPr lang="tr-TR" dirty="0"/>
              <a:t>Tüm bu farklı hikayeleri başarılı senaryo geçişleri ile gerçekleştiren film, yönetmen </a:t>
            </a:r>
            <a:r>
              <a:rPr lang="tr-TR" dirty="0" err="1"/>
              <a:t>Anthony</a:t>
            </a:r>
            <a:r>
              <a:rPr lang="tr-TR" dirty="0"/>
              <a:t> </a:t>
            </a:r>
            <a:r>
              <a:rPr lang="tr-TR" dirty="0" err="1"/>
              <a:t>Minghelle</a:t>
            </a:r>
            <a:r>
              <a:rPr lang="tr-TR" dirty="0"/>
              <a:t> ile </a:t>
            </a:r>
            <a:r>
              <a:rPr lang="tr-TR" dirty="0" err="1"/>
              <a:t>Juliette</a:t>
            </a:r>
            <a:r>
              <a:rPr lang="tr-TR" dirty="0"/>
              <a:t> </a:t>
            </a:r>
            <a:r>
              <a:rPr lang="tr-TR" dirty="0" err="1"/>
              <a:t>Binoche’un</a:t>
            </a:r>
            <a:r>
              <a:rPr lang="tr-TR" dirty="0"/>
              <a:t> ilk ortak çalışması. 1996 yılında Oscar Ödülleri’nde de En İyi Film, En İyi Yönetmen ve En İyi Yardımcı Kadın Oyuncu da dahil pek çok ödül kazanandı.</a:t>
            </a:r>
          </a:p>
          <a:p>
            <a:endParaRPr lang="tr-TR" dirty="0"/>
          </a:p>
        </p:txBody>
      </p:sp>
    </p:spTree>
    <p:extLst>
      <p:ext uri="{BB962C8B-B14F-4D97-AF65-F5344CB8AC3E}">
        <p14:creationId xmlns:p14="http://schemas.microsoft.com/office/powerpoint/2010/main" val="113482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539603F5-821B-4F6E-85B8-8E01D5440016}"/>
              </a:ext>
            </a:extLst>
          </p:cNvPr>
          <p:cNvSpPr>
            <a:spLocks noGrp="1"/>
          </p:cNvSpPr>
          <p:nvPr>
            <p:ph type="title"/>
          </p:nvPr>
        </p:nvSpPr>
        <p:spPr/>
        <p:txBody>
          <a:bodyPr/>
          <a:lstStyle/>
          <a:p>
            <a:r>
              <a:rPr lang="tr-TR" dirty="0"/>
              <a:t>konu</a:t>
            </a:r>
          </a:p>
        </p:txBody>
      </p:sp>
      <p:sp>
        <p:nvSpPr>
          <p:cNvPr id="3" name="İçerik Yer Tutucusu 2">
            <a:extLst>
              <a:ext uri="{FF2B5EF4-FFF2-40B4-BE49-F238E27FC236}">
                <a16:creationId xmlns="" xmlns:a16="http://schemas.microsoft.com/office/drawing/2014/main" id="{7156B873-FF39-471E-A84D-DAD54DE2850C}"/>
              </a:ext>
            </a:extLst>
          </p:cNvPr>
          <p:cNvSpPr>
            <a:spLocks noGrp="1"/>
          </p:cNvSpPr>
          <p:nvPr>
            <p:ph idx="1"/>
          </p:nvPr>
        </p:nvSpPr>
        <p:spPr/>
        <p:txBody>
          <a:bodyPr>
            <a:normAutofit/>
          </a:bodyPr>
          <a:lstStyle/>
          <a:p>
            <a:r>
              <a:rPr lang="tr-TR" dirty="0" err="1"/>
              <a:t>Micheal</a:t>
            </a:r>
            <a:r>
              <a:rPr lang="tr-TR" dirty="0"/>
              <a:t> </a:t>
            </a:r>
            <a:r>
              <a:rPr lang="tr-TR" dirty="0" err="1"/>
              <a:t>Ondaatje</a:t>
            </a:r>
            <a:r>
              <a:rPr lang="tr-TR" dirty="0"/>
              <a:t>’ </a:t>
            </a:r>
            <a:r>
              <a:rPr lang="tr-TR" dirty="0" err="1"/>
              <a:t>nin</a:t>
            </a:r>
            <a:r>
              <a:rPr lang="tr-TR" dirty="0"/>
              <a:t> aynı isimli romanından sinemaya uyarlanan film, II. Dünya Savaşı İtalya’sından Kuzey Afrika’nın savaş öncesi çöllerine kadar aşk, benlik ve savaşın öyküsünü anlatıyor.</a:t>
            </a:r>
            <a:br>
              <a:rPr lang="tr-TR" dirty="0"/>
            </a:br>
            <a:r>
              <a:rPr lang="tr-TR" dirty="0"/>
              <a:t/>
            </a:r>
            <a:br>
              <a:rPr lang="tr-TR" dirty="0"/>
            </a:br>
            <a:r>
              <a:rPr lang="tr-TR" dirty="0"/>
              <a:t>Film boyunca aşkın farklı türlerini görüyoruz. </a:t>
            </a:r>
            <a:r>
              <a:rPr lang="tr-TR" dirty="0" err="1"/>
              <a:t>Hana’nın</a:t>
            </a:r>
            <a:r>
              <a:rPr lang="tr-TR" dirty="0"/>
              <a:t> hastasına duyduğu şefkat, Kip ile yaşadığı yoğun aşk, </a:t>
            </a:r>
            <a:r>
              <a:rPr lang="tr-TR" dirty="0" err="1"/>
              <a:t>Almasy</a:t>
            </a:r>
            <a:r>
              <a:rPr lang="tr-TR" dirty="0"/>
              <a:t> ile </a:t>
            </a:r>
            <a:r>
              <a:rPr lang="tr-TR" dirty="0" err="1"/>
              <a:t>Katherine’in</a:t>
            </a:r>
            <a:r>
              <a:rPr lang="tr-TR" dirty="0"/>
              <a:t> ilişkisi ve </a:t>
            </a:r>
            <a:r>
              <a:rPr lang="tr-TR" dirty="0" err="1"/>
              <a:t>Almasy’nin</a:t>
            </a:r>
            <a:r>
              <a:rPr lang="tr-TR" dirty="0"/>
              <a:t> başkalarının milliyetçi tutkuları yüzünden mahvedilen çöle duyduğu sevgi...</a:t>
            </a:r>
            <a:br>
              <a:rPr lang="tr-TR" dirty="0"/>
            </a:br>
            <a:r>
              <a:rPr lang="tr-TR" dirty="0"/>
              <a:t/>
            </a:r>
            <a:br>
              <a:rPr lang="tr-TR" dirty="0"/>
            </a:br>
            <a:endParaRPr lang="tr-TR" dirty="0"/>
          </a:p>
        </p:txBody>
      </p:sp>
    </p:spTree>
    <p:extLst>
      <p:ext uri="{BB962C8B-B14F-4D97-AF65-F5344CB8AC3E}">
        <p14:creationId xmlns:p14="http://schemas.microsoft.com/office/powerpoint/2010/main" val="1525983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0D9A46-110F-45D0-A1DE-E6031DB2C18E}"/>
              </a:ext>
            </a:extLst>
          </p:cNvPr>
          <p:cNvSpPr>
            <a:spLocks noGrp="1"/>
          </p:cNvSpPr>
          <p:nvPr>
            <p:ph type="title"/>
          </p:nvPr>
        </p:nvSpPr>
        <p:spPr/>
        <p:txBody>
          <a:bodyPr/>
          <a:lstStyle/>
          <a:p>
            <a:r>
              <a:rPr lang="tr-TR" dirty="0"/>
              <a:t>özet</a:t>
            </a:r>
          </a:p>
        </p:txBody>
      </p:sp>
      <p:sp>
        <p:nvSpPr>
          <p:cNvPr id="3" name="İçerik Yer Tutucusu 2">
            <a:extLst>
              <a:ext uri="{FF2B5EF4-FFF2-40B4-BE49-F238E27FC236}">
                <a16:creationId xmlns="" xmlns:a16="http://schemas.microsoft.com/office/drawing/2014/main" id="{CF30713A-1A5A-41EE-8649-93FEBE284690}"/>
              </a:ext>
            </a:extLst>
          </p:cNvPr>
          <p:cNvSpPr>
            <a:spLocks noGrp="1"/>
          </p:cNvSpPr>
          <p:nvPr>
            <p:ph idx="1"/>
          </p:nvPr>
        </p:nvSpPr>
        <p:spPr>
          <a:xfrm>
            <a:off x="1251678" y="1126435"/>
            <a:ext cx="10178322" cy="5349180"/>
          </a:xfrm>
        </p:spPr>
        <p:txBody>
          <a:bodyPr>
            <a:normAutofit fontScale="92500"/>
          </a:bodyPr>
          <a:lstStyle/>
          <a:p>
            <a:r>
              <a:rPr lang="tr-TR" dirty="0"/>
              <a:t>Film mısır </a:t>
            </a:r>
            <a:r>
              <a:rPr lang="tr-TR" dirty="0" err="1"/>
              <a:t>kuzay</a:t>
            </a:r>
            <a:r>
              <a:rPr lang="tr-TR" dirty="0"/>
              <a:t> </a:t>
            </a:r>
            <a:r>
              <a:rPr lang="tr-TR" dirty="0" err="1"/>
              <a:t>afrika</a:t>
            </a:r>
            <a:r>
              <a:rPr lang="tr-TR" dirty="0"/>
              <a:t> çöllerinde Almanlarla verilen bir savaşın içinde başlıyor.</a:t>
            </a:r>
          </a:p>
          <a:p>
            <a:r>
              <a:rPr lang="tr-TR" dirty="0"/>
              <a:t>2 kişilik uçakta olan </a:t>
            </a:r>
            <a:r>
              <a:rPr lang="tr-TR" dirty="0" err="1"/>
              <a:t>Almasy</a:t>
            </a:r>
            <a:r>
              <a:rPr lang="tr-TR" dirty="0"/>
              <a:t> ve </a:t>
            </a:r>
            <a:r>
              <a:rPr lang="tr-TR" dirty="0" err="1"/>
              <a:t>Katherine</a:t>
            </a:r>
            <a:r>
              <a:rPr lang="tr-TR" dirty="0"/>
              <a:t> </a:t>
            </a:r>
            <a:r>
              <a:rPr lang="tr-TR" dirty="0" err="1"/>
              <a:t>nin</a:t>
            </a:r>
            <a:r>
              <a:rPr lang="tr-TR" dirty="0"/>
              <a:t> uçağının İngilizler tarafından düşürülmesiyle </a:t>
            </a:r>
            <a:r>
              <a:rPr lang="tr-TR" dirty="0" err="1"/>
              <a:t>Almasy</a:t>
            </a:r>
            <a:r>
              <a:rPr lang="tr-TR" dirty="0"/>
              <a:t> çok vücudunun birçok yeri yanık bir şekilde yaralanıyor.</a:t>
            </a:r>
          </a:p>
          <a:p>
            <a:r>
              <a:rPr lang="tr-TR" dirty="0"/>
              <a:t>Bir sahra hastanesinde hemşire Hana </a:t>
            </a:r>
            <a:r>
              <a:rPr lang="tr-TR" dirty="0" err="1"/>
              <a:t>yı</a:t>
            </a:r>
            <a:r>
              <a:rPr lang="tr-TR" dirty="0"/>
              <a:t> görüyoruz. Yaralı askerlerle ilgileniyor. </a:t>
            </a:r>
          </a:p>
          <a:p>
            <a:r>
              <a:rPr lang="tr-TR" dirty="0" err="1"/>
              <a:t>Almasy</a:t>
            </a:r>
            <a:r>
              <a:rPr lang="tr-TR" dirty="0"/>
              <a:t> </a:t>
            </a:r>
            <a:r>
              <a:rPr lang="tr-TR" dirty="0" err="1"/>
              <a:t>yi</a:t>
            </a:r>
            <a:r>
              <a:rPr lang="tr-TR" dirty="0"/>
              <a:t> çöl insanları buluyor ve enkazdan kurtarıp ona kabaca müdahale ediyorlar. Aradan zaman geçiyor </a:t>
            </a:r>
            <a:r>
              <a:rPr lang="tr-TR" dirty="0" err="1"/>
              <a:t>Almasy</a:t>
            </a:r>
            <a:r>
              <a:rPr lang="tr-TR" dirty="0"/>
              <a:t> Hana </a:t>
            </a:r>
            <a:r>
              <a:rPr lang="tr-TR" dirty="0" err="1"/>
              <a:t>nın</a:t>
            </a:r>
            <a:r>
              <a:rPr lang="tr-TR" dirty="0"/>
              <a:t> olduğu sahra hastanesinde yaraları kapanmış ama hafızası kayıp bir şekilde görüyoruz. </a:t>
            </a:r>
          </a:p>
          <a:p>
            <a:r>
              <a:rPr lang="tr-TR" dirty="0"/>
              <a:t>Hastalar başka bir yere nakledilirken mayınlara rastlanıyor ve yol kapanıyor. Diğerleri </a:t>
            </a:r>
            <a:r>
              <a:rPr lang="tr-TR" dirty="0" err="1"/>
              <a:t>ylu</a:t>
            </a:r>
            <a:r>
              <a:rPr lang="tr-TR" dirty="0"/>
              <a:t> yavaşça temizleyip yola devam etmek istiyor fakat bazı hastaları geride bırakmaları gerekmektedir.</a:t>
            </a:r>
          </a:p>
          <a:p>
            <a:r>
              <a:rPr lang="tr-TR" dirty="0"/>
              <a:t>Hana hastasını o şekilde bırakamayacağını söyleyerek onunla beraber yakında olan eski yıkık bir manastıra sığınıp hastasını iyileştirmeye koyuluyor.</a:t>
            </a:r>
          </a:p>
          <a:p>
            <a:r>
              <a:rPr lang="tr-TR" dirty="0"/>
              <a:t>Orayı toparlayıp </a:t>
            </a:r>
            <a:r>
              <a:rPr lang="tr-TR" dirty="0" err="1"/>
              <a:t>Almasy</a:t>
            </a:r>
            <a:r>
              <a:rPr lang="tr-TR" dirty="0"/>
              <a:t> i bir yatağa yatırıyor.</a:t>
            </a:r>
          </a:p>
          <a:p>
            <a:r>
              <a:rPr lang="tr-TR" dirty="0" err="1"/>
              <a:t>Almasy</a:t>
            </a:r>
            <a:r>
              <a:rPr lang="tr-TR" dirty="0"/>
              <a:t> yanından ayırmadığı </a:t>
            </a:r>
            <a:r>
              <a:rPr lang="tr-TR" dirty="0" err="1"/>
              <a:t>eskibir</a:t>
            </a:r>
            <a:r>
              <a:rPr lang="tr-TR" dirty="0"/>
              <a:t> kitabı sayesinde geçmişini yavaş yavaş hatırlamaya başlıyor.</a:t>
            </a:r>
          </a:p>
          <a:p>
            <a:r>
              <a:rPr lang="tr-TR" dirty="0"/>
              <a:t>Asıl amaçları gönderildikleri bir çöl bölgesinin haritasını çıkarmak olan ekibin bir parçasıdır.</a:t>
            </a:r>
          </a:p>
          <a:p>
            <a:endParaRPr lang="tr-TR" dirty="0"/>
          </a:p>
        </p:txBody>
      </p:sp>
    </p:spTree>
    <p:extLst>
      <p:ext uri="{BB962C8B-B14F-4D97-AF65-F5344CB8AC3E}">
        <p14:creationId xmlns:p14="http://schemas.microsoft.com/office/powerpoint/2010/main" val="3237890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0D9A46-110F-45D0-A1DE-E6031DB2C18E}"/>
              </a:ext>
            </a:extLst>
          </p:cNvPr>
          <p:cNvSpPr>
            <a:spLocks noGrp="1"/>
          </p:cNvSpPr>
          <p:nvPr>
            <p:ph type="title"/>
          </p:nvPr>
        </p:nvSpPr>
        <p:spPr/>
        <p:txBody>
          <a:bodyPr/>
          <a:lstStyle/>
          <a:p>
            <a:r>
              <a:rPr lang="tr-TR" dirty="0"/>
              <a:t>özet</a:t>
            </a:r>
          </a:p>
        </p:txBody>
      </p:sp>
      <p:sp>
        <p:nvSpPr>
          <p:cNvPr id="3" name="İçerik Yer Tutucusu 2">
            <a:extLst>
              <a:ext uri="{FF2B5EF4-FFF2-40B4-BE49-F238E27FC236}">
                <a16:creationId xmlns="" xmlns:a16="http://schemas.microsoft.com/office/drawing/2014/main" id="{CF30713A-1A5A-41EE-8649-93FEBE284690}"/>
              </a:ext>
            </a:extLst>
          </p:cNvPr>
          <p:cNvSpPr>
            <a:spLocks noGrp="1"/>
          </p:cNvSpPr>
          <p:nvPr>
            <p:ph idx="1"/>
          </p:nvPr>
        </p:nvSpPr>
        <p:spPr>
          <a:xfrm>
            <a:off x="1251678" y="1126435"/>
            <a:ext cx="10178322" cy="5349180"/>
          </a:xfrm>
        </p:spPr>
        <p:txBody>
          <a:bodyPr>
            <a:normAutofit fontScale="85000" lnSpcReduction="10000"/>
          </a:bodyPr>
          <a:lstStyle/>
          <a:p>
            <a:r>
              <a:rPr lang="tr-TR" dirty="0"/>
              <a:t>Ekibe yeni katılan </a:t>
            </a:r>
            <a:r>
              <a:rPr lang="tr-TR" dirty="0" err="1"/>
              <a:t>Clifton</a:t>
            </a:r>
            <a:r>
              <a:rPr lang="tr-TR" dirty="0"/>
              <a:t> çifti ile tanışıyorlar. </a:t>
            </a:r>
            <a:r>
              <a:rPr lang="tr-TR" dirty="0" err="1"/>
              <a:t>Almasy</a:t>
            </a:r>
            <a:r>
              <a:rPr lang="tr-TR" dirty="0"/>
              <a:t> sonradan aşık olacağı ve onun için birçok şey yapacağı </a:t>
            </a:r>
            <a:r>
              <a:rPr lang="tr-TR" dirty="0" err="1"/>
              <a:t>Katherine</a:t>
            </a:r>
            <a:r>
              <a:rPr lang="tr-TR" dirty="0"/>
              <a:t> </a:t>
            </a:r>
            <a:r>
              <a:rPr lang="tr-TR" dirty="0" err="1"/>
              <a:t>Clifton</a:t>
            </a:r>
            <a:r>
              <a:rPr lang="tr-TR" dirty="0"/>
              <a:t> ile tanışıyor.</a:t>
            </a:r>
          </a:p>
          <a:p>
            <a:r>
              <a:rPr lang="tr-TR" dirty="0"/>
              <a:t>Hana ona kitabını okudukça </a:t>
            </a:r>
            <a:r>
              <a:rPr lang="tr-TR" dirty="0" err="1"/>
              <a:t>Almasy</a:t>
            </a:r>
            <a:r>
              <a:rPr lang="tr-TR" dirty="0"/>
              <a:t> sürekli yeni şeyler hatırlayıp geçmişe gidiyor. Hana ona çok iyi bakıyor, ilaçlarını verip yemek yediriyor.</a:t>
            </a:r>
          </a:p>
          <a:p>
            <a:r>
              <a:rPr lang="tr-TR" dirty="0"/>
              <a:t>Günler sonra hana </a:t>
            </a:r>
            <a:r>
              <a:rPr lang="tr-TR" dirty="0" err="1"/>
              <a:t>daid</a:t>
            </a:r>
            <a:r>
              <a:rPr lang="tr-TR" dirty="0"/>
              <a:t> adında birisi ile tanışıyor. David onlara </a:t>
            </a:r>
            <a:r>
              <a:rPr lang="tr-TR" dirty="0" err="1"/>
              <a:t>gözkulak</a:t>
            </a:r>
            <a:r>
              <a:rPr lang="tr-TR" dirty="0"/>
              <a:t> olmak için gönderildiğini söyleyip onlarla kalmaya başlıyor.</a:t>
            </a:r>
          </a:p>
          <a:p>
            <a:r>
              <a:rPr lang="tr-TR" dirty="0"/>
              <a:t>Geçmişe döndüğümüzde </a:t>
            </a:r>
            <a:r>
              <a:rPr lang="tr-TR" dirty="0" err="1"/>
              <a:t>Almasy</a:t>
            </a:r>
            <a:r>
              <a:rPr lang="tr-TR" dirty="0"/>
              <a:t> sürekli </a:t>
            </a:r>
            <a:r>
              <a:rPr lang="tr-TR" dirty="0" err="1"/>
              <a:t>Katerin</a:t>
            </a:r>
            <a:r>
              <a:rPr lang="tr-TR" dirty="0"/>
              <a:t> ile yakınlaşmaya çalışmakta ama </a:t>
            </a:r>
            <a:r>
              <a:rPr lang="tr-TR" dirty="0" err="1"/>
              <a:t>Katherin</a:t>
            </a:r>
            <a:r>
              <a:rPr lang="tr-TR" dirty="0"/>
              <a:t> yüz vermemektedir.</a:t>
            </a:r>
          </a:p>
          <a:p>
            <a:r>
              <a:rPr lang="tr-TR" dirty="0"/>
              <a:t>David Hana ya </a:t>
            </a:r>
            <a:r>
              <a:rPr lang="tr-TR" dirty="0" err="1"/>
              <a:t>Almasy</a:t>
            </a:r>
            <a:r>
              <a:rPr lang="tr-TR" dirty="0"/>
              <a:t> </a:t>
            </a:r>
            <a:r>
              <a:rPr lang="tr-TR" dirty="0" err="1"/>
              <a:t>nin</a:t>
            </a:r>
            <a:r>
              <a:rPr lang="tr-TR" dirty="0"/>
              <a:t> aslında kim olduğunu ve insanların ölümüne sebep olduğunu söylüyor. Ona rağmen Hana  hastasına bakmaktan vazgeçmiyor.</a:t>
            </a:r>
          </a:p>
          <a:p>
            <a:r>
              <a:rPr lang="tr-TR" dirty="0" err="1"/>
              <a:t>Katherin</a:t>
            </a:r>
            <a:r>
              <a:rPr lang="tr-TR" dirty="0"/>
              <a:t> </a:t>
            </a:r>
            <a:r>
              <a:rPr lang="tr-TR" dirty="0" err="1"/>
              <a:t>nin</a:t>
            </a:r>
            <a:r>
              <a:rPr lang="tr-TR" dirty="0"/>
              <a:t> kocası iş icabı bir süre için bölgeden uzaklaşınca </a:t>
            </a:r>
            <a:r>
              <a:rPr lang="tr-TR" dirty="0" err="1"/>
              <a:t>Almasy</a:t>
            </a:r>
            <a:r>
              <a:rPr lang="tr-TR" dirty="0"/>
              <a:t> ye fırsat doğuyor ve </a:t>
            </a:r>
            <a:r>
              <a:rPr lang="tr-TR" dirty="0" err="1"/>
              <a:t>Katherine</a:t>
            </a:r>
            <a:r>
              <a:rPr lang="tr-TR" dirty="0"/>
              <a:t> yakınlaşmaya başlıyor.</a:t>
            </a:r>
          </a:p>
          <a:p>
            <a:r>
              <a:rPr lang="tr-TR" dirty="0"/>
              <a:t>Hana bir gün bir bomba imha uzmanı olan Kip ile tanışır. Kip o bölgedeki mayınları temizlemek ile görevlidir ve manastırın bahçesinde yaşamaya başlıyor. İlerde Hana ile sevgili olacaklardır.</a:t>
            </a:r>
          </a:p>
          <a:p>
            <a:r>
              <a:rPr lang="tr-TR" dirty="0"/>
              <a:t>Harita ekibi çölde bir kaza yaşıyor ve çölde mahsur kalıyorlar. </a:t>
            </a:r>
            <a:r>
              <a:rPr lang="tr-TR" dirty="0" err="1"/>
              <a:t>Almasy</a:t>
            </a:r>
            <a:r>
              <a:rPr lang="tr-TR" dirty="0"/>
              <a:t> ile aynı arabada kalan </a:t>
            </a:r>
            <a:r>
              <a:rPr lang="tr-TR" dirty="0" err="1"/>
              <a:t>Katherin</a:t>
            </a:r>
            <a:r>
              <a:rPr lang="tr-TR" dirty="0"/>
              <a:t> de </a:t>
            </a:r>
            <a:r>
              <a:rPr lang="tr-TR" dirty="0" err="1"/>
              <a:t>Almasy</a:t>
            </a:r>
            <a:r>
              <a:rPr lang="tr-TR" dirty="0"/>
              <a:t> den hoşlanmaya başlıyor.  </a:t>
            </a:r>
            <a:r>
              <a:rPr lang="tr-TR" dirty="0" err="1"/>
              <a:t>Almasy</a:t>
            </a:r>
            <a:r>
              <a:rPr lang="tr-TR" dirty="0"/>
              <a:t> .</a:t>
            </a:r>
            <a:r>
              <a:rPr lang="tr-TR" dirty="0" err="1"/>
              <a:t>Katherin</a:t>
            </a:r>
            <a:r>
              <a:rPr lang="tr-TR" dirty="0"/>
              <a:t> den çizdiği resimleri kitabının arasına koymasını ve orda saklamasını istiyor. </a:t>
            </a:r>
          </a:p>
          <a:p>
            <a:r>
              <a:rPr lang="tr-TR" dirty="0"/>
              <a:t>Bir süre sonra kurtarılıyorlar ve şehre geri dönüyorlar.</a:t>
            </a:r>
          </a:p>
        </p:txBody>
      </p:sp>
    </p:spTree>
    <p:extLst>
      <p:ext uri="{BB962C8B-B14F-4D97-AF65-F5344CB8AC3E}">
        <p14:creationId xmlns:p14="http://schemas.microsoft.com/office/powerpoint/2010/main" val="1418094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0D9A46-110F-45D0-A1DE-E6031DB2C18E}"/>
              </a:ext>
            </a:extLst>
          </p:cNvPr>
          <p:cNvSpPr>
            <a:spLocks noGrp="1"/>
          </p:cNvSpPr>
          <p:nvPr>
            <p:ph type="title"/>
          </p:nvPr>
        </p:nvSpPr>
        <p:spPr/>
        <p:txBody>
          <a:bodyPr/>
          <a:lstStyle/>
          <a:p>
            <a:r>
              <a:rPr lang="tr-TR" dirty="0"/>
              <a:t>özet</a:t>
            </a:r>
          </a:p>
        </p:txBody>
      </p:sp>
      <p:sp>
        <p:nvSpPr>
          <p:cNvPr id="3" name="İçerik Yer Tutucusu 2">
            <a:extLst>
              <a:ext uri="{FF2B5EF4-FFF2-40B4-BE49-F238E27FC236}">
                <a16:creationId xmlns="" xmlns:a16="http://schemas.microsoft.com/office/drawing/2014/main" id="{CF30713A-1A5A-41EE-8649-93FEBE284690}"/>
              </a:ext>
            </a:extLst>
          </p:cNvPr>
          <p:cNvSpPr>
            <a:spLocks noGrp="1"/>
          </p:cNvSpPr>
          <p:nvPr>
            <p:ph idx="1"/>
          </p:nvPr>
        </p:nvSpPr>
        <p:spPr>
          <a:xfrm>
            <a:off x="1251678" y="1126435"/>
            <a:ext cx="10178322" cy="5349180"/>
          </a:xfrm>
        </p:spPr>
        <p:txBody>
          <a:bodyPr>
            <a:normAutofit fontScale="85000" lnSpcReduction="10000"/>
          </a:bodyPr>
          <a:lstStyle/>
          <a:p>
            <a:r>
              <a:rPr lang="tr-TR" dirty="0" err="1"/>
              <a:t>Katherin</a:t>
            </a:r>
            <a:r>
              <a:rPr lang="tr-TR" dirty="0"/>
              <a:t> kocasından gizli bir ilişki yaşayıp onu aldatmaya başlıyor</a:t>
            </a:r>
          </a:p>
          <a:p>
            <a:r>
              <a:rPr lang="tr-TR" dirty="0"/>
              <a:t>Şehirde bir araya gelen aşıklar bir yerlerde kaçamaklar yapıp buluşuyorlar ve birlikte oluyorlar.</a:t>
            </a:r>
          </a:p>
          <a:p>
            <a:r>
              <a:rPr lang="tr-TR" dirty="0"/>
              <a:t>Muhabbet edip birbirlerini daha iyi tanımaya çalışıyorlar.</a:t>
            </a:r>
          </a:p>
          <a:p>
            <a:r>
              <a:rPr lang="tr-TR" dirty="0"/>
              <a:t> bu sırada Hana ve Kip sevgili oluyor ve beraber yaşamaya başlıyorlar.</a:t>
            </a:r>
          </a:p>
          <a:p>
            <a:r>
              <a:rPr lang="tr-TR" dirty="0"/>
              <a:t>David adıyla gelen adamın adının </a:t>
            </a:r>
            <a:r>
              <a:rPr lang="tr-TR" dirty="0" err="1"/>
              <a:t>Moose</a:t>
            </a:r>
            <a:r>
              <a:rPr lang="tr-TR" dirty="0"/>
              <a:t> olduğunu ve intikam almak için </a:t>
            </a:r>
            <a:r>
              <a:rPr lang="tr-TR" dirty="0" err="1"/>
              <a:t>Amasy</a:t>
            </a:r>
            <a:r>
              <a:rPr lang="tr-TR" dirty="0"/>
              <a:t> </a:t>
            </a:r>
            <a:r>
              <a:rPr lang="tr-TR" dirty="0" err="1"/>
              <a:t>yi</a:t>
            </a:r>
            <a:r>
              <a:rPr lang="tr-TR" dirty="0"/>
              <a:t> bulduğunu öğreniyoruz.</a:t>
            </a:r>
          </a:p>
          <a:p>
            <a:r>
              <a:rPr lang="tr-TR" dirty="0"/>
              <a:t>Meğerse </a:t>
            </a:r>
            <a:r>
              <a:rPr lang="tr-TR" dirty="0" err="1"/>
              <a:t>Almasy</a:t>
            </a:r>
            <a:r>
              <a:rPr lang="tr-TR" dirty="0"/>
              <a:t> ekibe ve vatanına ihanet edip savaş için kritik olan haritaları ve önemli isimleri </a:t>
            </a:r>
            <a:r>
              <a:rPr lang="tr-TR" dirty="0" err="1"/>
              <a:t>almanlarla</a:t>
            </a:r>
            <a:r>
              <a:rPr lang="tr-TR" dirty="0"/>
              <a:t> paylaşmıştır. </a:t>
            </a:r>
            <a:r>
              <a:rPr lang="tr-TR" dirty="0" err="1"/>
              <a:t>Moose</a:t>
            </a:r>
            <a:r>
              <a:rPr lang="tr-TR" dirty="0"/>
              <a:t>  da bu yakalanan isimlerdendir ve almanlar bilgileri vermesi için ona işkence ederek parmaklarını kesmiştir.</a:t>
            </a:r>
          </a:p>
          <a:p>
            <a:r>
              <a:rPr lang="tr-TR" dirty="0" err="1"/>
              <a:t>Moose</a:t>
            </a:r>
            <a:r>
              <a:rPr lang="tr-TR" dirty="0"/>
              <a:t> ellerinden kurtulup onu yakalayanları ve işkence edenleri öldürmüştür ve ihanet eden kişinin peşine </a:t>
            </a:r>
            <a:r>
              <a:rPr lang="tr-TR" dirty="0" err="1"/>
              <a:t>düşmüştürç</a:t>
            </a:r>
            <a:r>
              <a:rPr lang="tr-TR" dirty="0"/>
              <a:t>.</a:t>
            </a:r>
          </a:p>
          <a:p>
            <a:r>
              <a:rPr lang="tr-TR" dirty="0" err="1"/>
              <a:t>Almasy</a:t>
            </a:r>
            <a:r>
              <a:rPr lang="tr-TR" dirty="0"/>
              <a:t> </a:t>
            </a:r>
            <a:r>
              <a:rPr lang="tr-TR" dirty="0" err="1"/>
              <a:t>nin</a:t>
            </a:r>
            <a:r>
              <a:rPr lang="tr-TR" dirty="0"/>
              <a:t> içinde olduğu durumu görünce onu öldürmez.</a:t>
            </a:r>
          </a:p>
          <a:p>
            <a:r>
              <a:rPr lang="tr-TR" dirty="0"/>
              <a:t>Geçmişe döndüğümüzde </a:t>
            </a:r>
            <a:r>
              <a:rPr lang="tr-TR" dirty="0" err="1"/>
              <a:t>Katheri</a:t>
            </a:r>
            <a:r>
              <a:rPr lang="tr-TR" dirty="0"/>
              <a:t> </a:t>
            </a:r>
            <a:r>
              <a:rPr lang="tr-TR" dirty="0" err="1"/>
              <a:t>nin</a:t>
            </a:r>
            <a:r>
              <a:rPr lang="tr-TR" dirty="0"/>
              <a:t> kocası aldatıldığını öğrenmiştir. </a:t>
            </a:r>
          </a:p>
          <a:p>
            <a:r>
              <a:rPr lang="tr-TR" dirty="0"/>
              <a:t>Savaş giderek büyüdüğü için bölgeden ayrılmak üzereyken ayrılmayı bekleyen  </a:t>
            </a:r>
            <a:r>
              <a:rPr lang="tr-TR" dirty="0" err="1"/>
              <a:t>Almasy</a:t>
            </a:r>
            <a:r>
              <a:rPr lang="tr-TR" dirty="0"/>
              <a:t> bir anda büyük bir kazaya şahit olur.</a:t>
            </a:r>
          </a:p>
          <a:p>
            <a:r>
              <a:rPr lang="tr-TR" dirty="0" err="1"/>
              <a:t>Katherinin</a:t>
            </a:r>
            <a:r>
              <a:rPr lang="tr-TR" dirty="0"/>
              <a:t> kocası </a:t>
            </a:r>
            <a:r>
              <a:rPr lang="tr-TR" dirty="0" err="1"/>
              <a:t>Katherinle</a:t>
            </a:r>
            <a:r>
              <a:rPr lang="tr-TR" dirty="0"/>
              <a:t> beraber 2 kişilik uçakla </a:t>
            </a:r>
            <a:r>
              <a:rPr lang="tr-TR" dirty="0" err="1"/>
              <a:t>Almasy</a:t>
            </a:r>
            <a:r>
              <a:rPr lang="tr-TR" dirty="0"/>
              <a:t> </a:t>
            </a:r>
            <a:r>
              <a:rPr lang="tr-TR" dirty="0" err="1"/>
              <a:t>nin</a:t>
            </a:r>
            <a:r>
              <a:rPr lang="tr-TR" dirty="0"/>
              <a:t> üzerine sürerek intihar edip onları da öldürmeyi planlamıştır. Uçak yere çakılır ve </a:t>
            </a:r>
            <a:r>
              <a:rPr lang="tr-TR" dirty="0" err="1"/>
              <a:t>Katherin</a:t>
            </a:r>
            <a:r>
              <a:rPr lang="tr-TR" dirty="0"/>
              <a:t> yaralı bir şekilde kurtulur</a:t>
            </a:r>
          </a:p>
        </p:txBody>
      </p:sp>
    </p:spTree>
    <p:extLst>
      <p:ext uri="{BB962C8B-B14F-4D97-AF65-F5344CB8AC3E}">
        <p14:creationId xmlns:p14="http://schemas.microsoft.com/office/powerpoint/2010/main" val="236671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50D9A46-110F-45D0-A1DE-E6031DB2C18E}"/>
              </a:ext>
            </a:extLst>
          </p:cNvPr>
          <p:cNvSpPr>
            <a:spLocks noGrp="1"/>
          </p:cNvSpPr>
          <p:nvPr>
            <p:ph type="title"/>
          </p:nvPr>
        </p:nvSpPr>
        <p:spPr/>
        <p:txBody>
          <a:bodyPr/>
          <a:lstStyle/>
          <a:p>
            <a:r>
              <a:rPr lang="tr-TR" dirty="0"/>
              <a:t>özet</a:t>
            </a:r>
          </a:p>
        </p:txBody>
      </p:sp>
      <p:sp>
        <p:nvSpPr>
          <p:cNvPr id="3" name="İçerik Yer Tutucusu 2">
            <a:extLst>
              <a:ext uri="{FF2B5EF4-FFF2-40B4-BE49-F238E27FC236}">
                <a16:creationId xmlns="" xmlns:a16="http://schemas.microsoft.com/office/drawing/2014/main" id="{CF30713A-1A5A-41EE-8649-93FEBE284690}"/>
              </a:ext>
            </a:extLst>
          </p:cNvPr>
          <p:cNvSpPr>
            <a:spLocks noGrp="1"/>
          </p:cNvSpPr>
          <p:nvPr>
            <p:ph idx="1"/>
          </p:nvPr>
        </p:nvSpPr>
        <p:spPr>
          <a:xfrm>
            <a:off x="1251678" y="1126435"/>
            <a:ext cx="10178322" cy="5349180"/>
          </a:xfrm>
        </p:spPr>
        <p:txBody>
          <a:bodyPr>
            <a:normAutofit fontScale="92500" lnSpcReduction="20000"/>
          </a:bodyPr>
          <a:lstStyle/>
          <a:p>
            <a:r>
              <a:rPr lang="tr-TR" dirty="0" err="1"/>
              <a:t>Almasy</a:t>
            </a:r>
            <a:r>
              <a:rPr lang="tr-TR" dirty="0"/>
              <a:t> </a:t>
            </a:r>
            <a:r>
              <a:rPr lang="tr-TR" dirty="0" err="1"/>
              <a:t>Katherin</a:t>
            </a:r>
            <a:r>
              <a:rPr lang="tr-TR" dirty="0"/>
              <a:t> i alıp yakınlarda korunaklı bir mağaraya taşır. Ona yardım bulabilmek için ona birkaç gün yaşayabileceği şekilde </a:t>
            </a:r>
            <a:r>
              <a:rPr lang="tr-TR" dirty="0" err="1"/>
              <a:t>iyecek</a:t>
            </a:r>
            <a:r>
              <a:rPr lang="tr-TR" dirty="0"/>
              <a:t> ve su bırakarak koca çölde yola koyulur.</a:t>
            </a:r>
          </a:p>
          <a:p>
            <a:r>
              <a:rPr lang="tr-TR" dirty="0"/>
              <a:t>3 gün buyunca yürüdükten sonra bir karargaha varır ve yardım ister. Karargah komutanı onun bir casus olduğunu söyleyerek ona inanmaz ve tutuklar. Birkaç gün sonra da hapse atmak üzere trene bindirip gönderir. </a:t>
            </a:r>
          </a:p>
          <a:p>
            <a:r>
              <a:rPr lang="tr-TR" dirty="0" err="1"/>
              <a:t>Almasy</a:t>
            </a:r>
            <a:r>
              <a:rPr lang="tr-TR" dirty="0"/>
              <a:t> trendeyken kurtulmayı başarır ve kaçar. Almanların eline düşer ve onlara bir uçak vermeleri karşılığında tüm haritaları gizli bilgileri ve önemli isimleri verir.</a:t>
            </a:r>
          </a:p>
          <a:p>
            <a:r>
              <a:rPr lang="tr-TR" dirty="0" err="1"/>
              <a:t>Katherin</a:t>
            </a:r>
            <a:r>
              <a:rPr lang="tr-TR" dirty="0"/>
              <a:t> in yanına günler sonra döndüğünde </a:t>
            </a:r>
            <a:r>
              <a:rPr lang="tr-TR" dirty="0" err="1"/>
              <a:t>Katherin</a:t>
            </a:r>
            <a:r>
              <a:rPr lang="tr-TR" dirty="0"/>
              <a:t> in öldüğünü görür ve onu alıp uçağa bindirir. </a:t>
            </a:r>
          </a:p>
          <a:p>
            <a:r>
              <a:rPr lang="tr-TR" dirty="0"/>
              <a:t>Havadayken bir alman uçağını gören İngilizler uçağı vurup düşürürler ve </a:t>
            </a:r>
            <a:r>
              <a:rPr lang="tr-TR" dirty="0" err="1"/>
              <a:t>Almasy</a:t>
            </a:r>
            <a:r>
              <a:rPr lang="tr-TR" dirty="0"/>
              <a:t> fena bir şekilde yaranır. Böylelikle filmimizin başına gelmiş oluruz.</a:t>
            </a:r>
          </a:p>
          <a:p>
            <a:r>
              <a:rPr lang="tr-TR" dirty="0"/>
              <a:t>Hana ve Kip ayrılırlar çünkü Kip görev gereği başka yere gitmek ister Hana ya gelmesini söyler ama Hana hastasını bırakmak istemediği için onunla gitmez.</a:t>
            </a:r>
          </a:p>
          <a:p>
            <a:r>
              <a:rPr lang="tr-TR" dirty="0"/>
              <a:t>Filmin sonunda </a:t>
            </a:r>
            <a:r>
              <a:rPr lang="tr-TR" dirty="0" err="1"/>
              <a:t>Almasy</a:t>
            </a:r>
            <a:r>
              <a:rPr lang="tr-TR" dirty="0"/>
              <a:t> her şeyi hatırlamıştır. Hem duygusal hem de fiziksel acılara dayanamadığı için Hana dan onu iğneyle öldürmesini ister.</a:t>
            </a:r>
          </a:p>
          <a:p>
            <a:r>
              <a:rPr lang="tr-TR" dirty="0" err="1"/>
              <a:t>Almasy</a:t>
            </a:r>
            <a:r>
              <a:rPr lang="tr-TR" dirty="0"/>
              <a:t> öldükten sonra Hana oradan ayrılır.</a:t>
            </a:r>
          </a:p>
          <a:p>
            <a:r>
              <a:rPr lang="tr-TR" dirty="0"/>
              <a:t>SON</a:t>
            </a:r>
          </a:p>
          <a:p>
            <a:pPr marL="0" indent="0">
              <a:buNone/>
            </a:pPr>
            <a:r>
              <a:rPr lang="tr-TR" dirty="0"/>
              <a:t>   </a:t>
            </a:r>
          </a:p>
        </p:txBody>
      </p:sp>
    </p:spTree>
    <p:extLst>
      <p:ext uri="{BB962C8B-B14F-4D97-AF65-F5344CB8AC3E}">
        <p14:creationId xmlns:p14="http://schemas.microsoft.com/office/powerpoint/2010/main" val="327968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95EE80D-B403-4DAA-AFD7-F20B12F0F83B}"/>
              </a:ext>
            </a:extLst>
          </p:cNvPr>
          <p:cNvSpPr>
            <a:spLocks noGrp="1"/>
          </p:cNvSpPr>
          <p:nvPr>
            <p:ph type="title"/>
          </p:nvPr>
        </p:nvSpPr>
        <p:spPr/>
        <p:txBody>
          <a:bodyPr/>
          <a:lstStyle/>
          <a:p>
            <a:r>
              <a:rPr lang="tr-TR" dirty="0" err="1"/>
              <a:t>tARTışma</a:t>
            </a:r>
            <a:r>
              <a:rPr lang="tr-TR" dirty="0"/>
              <a:t> konuları</a:t>
            </a:r>
          </a:p>
        </p:txBody>
      </p:sp>
      <p:sp>
        <p:nvSpPr>
          <p:cNvPr id="3" name="İçerik Yer Tutucusu 2">
            <a:extLst>
              <a:ext uri="{FF2B5EF4-FFF2-40B4-BE49-F238E27FC236}">
                <a16:creationId xmlns="" xmlns:a16="http://schemas.microsoft.com/office/drawing/2014/main" id="{54AEF640-587E-4411-AB1F-891C74ABF3AC}"/>
              </a:ext>
            </a:extLst>
          </p:cNvPr>
          <p:cNvSpPr>
            <a:spLocks noGrp="1"/>
          </p:cNvSpPr>
          <p:nvPr>
            <p:ph idx="1"/>
          </p:nvPr>
        </p:nvSpPr>
        <p:spPr/>
        <p:txBody>
          <a:bodyPr/>
          <a:lstStyle/>
          <a:p>
            <a:r>
              <a:rPr lang="tr-TR" dirty="0"/>
              <a:t>Bir savaş durumunda olsa bile kendinizi kurtarabilecekken bir hastanızı kurtarmak için onunla kalır mıydınız?</a:t>
            </a:r>
          </a:p>
          <a:p>
            <a:r>
              <a:rPr lang="tr-TR" dirty="0"/>
              <a:t>Bir başkası ile evli olduğunuz halde birisine büyük bir aşk beslemeye başlıyorsunuz. Boşanmanı veya ayrılmanız pek mümkün görünmüyor, ona rağmen aşık olduğunuz kişi ile birlikte olur muydunuz?</a:t>
            </a:r>
          </a:p>
          <a:p>
            <a:r>
              <a:rPr lang="tr-TR" dirty="0"/>
              <a:t>Aşk </a:t>
            </a:r>
            <a:r>
              <a:rPr lang="tr-TR" dirty="0" err="1"/>
              <a:t>herşeyden</a:t>
            </a:r>
            <a:r>
              <a:rPr lang="tr-TR" dirty="0"/>
              <a:t> önce mi gelir? Aşk uğruna </a:t>
            </a:r>
            <a:r>
              <a:rPr lang="tr-TR" dirty="0" err="1"/>
              <a:t>herşeyi</a:t>
            </a:r>
            <a:r>
              <a:rPr lang="tr-TR" dirty="0"/>
              <a:t> yapılabilecek </a:t>
            </a:r>
            <a:r>
              <a:rPr lang="tr-TR" dirty="0" err="1"/>
              <a:t>birşey</a:t>
            </a:r>
            <a:r>
              <a:rPr lang="tr-TR" dirty="0"/>
              <a:t> midir?</a:t>
            </a:r>
          </a:p>
          <a:p>
            <a:r>
              <a:rPr lang="tr-TR" dirty="0"/>
              <a:t>Vatanını ,dostlarını </a:t>
            </a:r>
            <a:r>
              <a:rPr lang="tr-TR" dirty="0" err="1"/>
              <a:t>satabileceğinkadar</a:t>
            </a:r>
            <a:r>
              <a:rPr lang="tr-TR" dirty="0"/>
              <a:t> değerli </a:t>
            </a:r>
            <a:r>
              <a:rPr lang="tr-TR" dirty="0" err="1"/>
              <a:t>bişey</a:t>
            </a:r>
            <a:r>
              <a:rPr lang="tr-TR" dirty="0"/>
              <a:t> midir?</a:t>
            </a:r>
          </a:p>
        </p:txBody>
      </p:sp>
    </p:spTree>
    <p:extLst>
      <p:ext uri="{BB962C8B-B14F-4D97-AF65-F5344CB8AC3E}">
        <p14:creationId xmlns:p14="http://schemas.microsoft.com/office/powerpoint/2010/main" val="2736107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0F392436-5B88-4848-8FBD-744258FCDE04}"/>
              </a:ext>
            </a:extLst>
          </p:cNvPr>
          <p:cNvSpPr>
            <a:spLocks noGrp="1"/>
          </p:cNvSpPr>
          <p:nvPr>
            <p:ph type="title"/>
          </p:nvPr>
        </p:nvSpPr>
        <p:spPr/>
        <p:txBody>
          <a:bodyPr/>
          <a:lstStyle/>
          <a:p>
            <a:r>
              <a:rPr lang="tr-TR" dirty="0"/>
              <a:t/>
            </a:r>
            <a:br>
              <a:rPr lang="tr-TR" dirty="0"/>
            </a:br>
            <a:endParaRPr lang="tr-TR" dirty="0"/>
          </a:p>
        </p:txBody>
      </p:sp>
      <p:sp>
        <p:nvSpPr>
          <p:cNvPr id="3" name="İçerik Yer Tutucusu 2">
            <a:extLst>
              <a:ext uri="{FF2B5EF4-FFF2-40B4-BE49-F238E27FC236}">
                <a16:creationId xmlns="" xmlns:a16="http://schemas.microsoft.com/office/drawing/2014/main" id="{448EE247-A64B-4676-89A3-47C5FD9F238D}"/>
              </a:ext>
            </a:extLst>
          </p:cNvPr>
          <p:cNvSpPr>
            <a:spLocks noGrp="1"/>
          </p:cNvSpPr>
          <p:nvPr>
            <p:ph idx="1"/>
          </p:nvPr>
        </p:nvSpPr>
        <p:spPr/>
        <p:txBody>
          <a:bodyPr/>
          <a:lstStyle/>
          <a:p>
            <a:r>
              <a:rPr lang="tr-TR" dirty="0"/>
              <a:t>Film çekimleri konusu ve kurgusu ile oldukça başarılı bir yapım olmuş. Zaten aldığı o kadar Oscar ödülü de bunun bir yerde kanıtı gibi</a:t>
            </a:r>
          </a:p>
          <a:p>
            <a:r>
              <a:rPr lang="tr-TR" dirty="0"/>
              <a:t>Sağlık alanında çalışan insanların mesleğine duyduğu saygı ve bizim onlara neden saygı göstermemiz gerektiğinin güzel bir örneği gösterilmiş. Malum </a:t>
            </a:r>
            <a:r>
              <a:rPr lang="tr-TR" dirty="0" err="1"/>
              <a:t>corona</a:t>
            </a:r>
            <a:r>
              <a:rPr lang="tr-TR" dirty="0"/>
              <a:t> günlerde aynı şekilde fedakarlık yapan sağlık çalışanlarımızın değerini bir kez daha anlamamıza yardımcı olan  bir film.</a:t>
            </a:r>
          </a:p>
          <a:p>
            <a:r>
              <a:rPr lang="tr-TR" dirty="0"/>
              <a:t>Aşk için bu fedakarlık bana biraz fazla geldi. Her ne kadar aşık olsan da ülkeni, dostlarını satabilecek kadar büyük bir aşk olamaz bence.  Sadece kendinden vazgeçsen tamam değer diyebilirim ama mevzu bahis ülken ise bence doğru değil.</a:t>
            </a:r>
          </a:p>
        </p:txBody>
      </p:sp>
    </p:spTree>
    <p:extLst>
      <p:ext uri="{BB962C8B-B14F-4D97-AF65-F5344CB8AC3E}">
        <p14:creationId xmlns:p14="http://schemas.microsoft.com/office/powerpoint/2010/main" val="357043409"/>
      </p:ext>
    </p:extLst>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otalTime>1</TotalTime>
  <Words>974</Words>
  <Application>Microsoft Office PowerPoint</Application>
  <PresentationFormat>Özel</PresentationFormat>
  <Paragraphs>63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Rozet</vt:lpstr>
      <vt:lpstr>PowerPoint Sunusu</vt:lpstr>
      <vt:lpstr>Kazandığı ödüller</vt:lpstr>
      <vt:lpstr>konu</vt:lpstr>
      <vt:lpstr>özet</vt:lpstr>
      <vt:lpstr>özet</vt:lpstr>
      <vt:lpstr>özet</vt:lpstr>
      <vt:lpstr>özet</vt:lpstr>
      <vt:lpstr>tARTışma konuları</vt:lpstr>
      <vt:lpstr> </vt:lpstr>
      <vt:lpstr>Fİlmden  sözler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İNGİLİZ HASTA  Film incelemesi</dc:title>
  <dc:creator>muhammet</dc:creator>
  <cp:lastModifiedBy>PC</cp:lastModifiedBy>
  <cp:revision>5</cp:revision>
  <dcterms:created xsi:type="dcterms:W3CDTF">2020-04-30T20:51:04Z</dcterms:created>
  <dcterms:modified xsi:type="dcterms:W3CDTF">2020-05-08T09:03:49Z</dcterms:modified>
</cp:coreProperties>
</file>