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6" r:id="rId3"/>
    <p:sldId id="266" r:id="rId4"/>
    <p:sldId id="267" r:id="rId5"/>
    <p:sldId id="268" r:id="rId6"/>
    <p:sldId id="269" r:id="rId7"/>
    <p:sldId id="270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702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4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2449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5657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772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0672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5653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5267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191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713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140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0265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0262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156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EF8C79-EE35-2B4C-B907-15A0A4FB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BİTKİLENDİRME</a:t>
            </a:r>
          </a:p>
        </p:txBody>
      </p:sp>
    </p:spTree>
    <p:extLst>
      <p:ext uri="{BB962C8B-B14F-4D97-AF65-F5344CB8AC3E}">
        <p14:creationId xmlns:p14="http://schemas.microsoft.com/office/powerpoint/2010/main" val="2079714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EDBB4A30-BB27-6C46-9530-176B5F9DE86A}"/>
              </a:ext>
            </a:extLst>
          </p:cNvPr>
          <p:cNvSpPr txBox="1">
            <a:spLocks/>
          </p:cNvSpPr>
          <p:nvPr/>
        </p:nvSpPr>
        <p:spPr>
          <a:xfrm>
            <a:off x="678650" y="6152608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 err="1">
                <a:latin typeface="Lucida Console" panose="020B0609040504020204" pitchFamily="49" charset="0"/>
                <a:ea typeface="Baskerville" panose="02020502070401020303" pitchFamily="18" charset="0"/>
              </a:rPr>
              <a:t>Bitkilendirmeyle</a:t>
            </a:r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 işlevlerin tanımlanması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D1827C90-A427-DA40-A9E5-1168B619A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281" y="221320"/>
            <a:ext cx="4702763" cy="3938086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A0490B4C-3D6F-7A49-999C-9CCB7DD58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9493" y="1539736"/>
            <a:ext cx="3559407" cy="452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461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EDBB4A30-BB27-6C46-9530-176B5F9DE86A}"/>
              </a:ext>
            </a:extLst>
          </p:cNvPr>
          <p:cNvSpPr txBox="1">
            <a:spLocks/>
          </p:cNvSpPr>
          <p:nvPr/>
        </p:nvSpPr>
        <p:spPr>
          <a:xfrm>
            <a:off x="678650" y="6152608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 err="1">
                <a:latin typeface="Lucida Console" panose="020B0609040504020204" pitchFamily="49" charset="0"/>
                <a:ea typeface="Baskerville" panose="02020502070401020303" pitchFamily="18" charset="0"/>
              </a:rPr>
              <a:t>Bitkilendirmeyle</a:t>
            </a:r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 işlevlerin tanımlanması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918C84A-3CB3-8C43-80C5-6D3051D07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0658"/>
            <a:ext cx="9079726" cy="377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435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EDBB4A30-BB27-6C46-9530-176B5F9DE86A}"/>
              </a:ext>
            </a:extLst>
          </p:cNvPr>
          <p:cNvSpPr txBox="1">
            <a:spLocks/>
          </p:cNvSpPr>
          <p:nvPr/>
        </p:nvSpPr>
        <p:spPr>
          <a:xfrm>
            <a:off x="678650" y="6152608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 err="1">
                <a:latin typeface="Lucida Console" panose="020B0609040504020204" pitchFamily="49" charset="0"/>
                <a:ea typeface="Baskerville" panose="02020502070401020303" pitchFamily="18" charset="0"/>
              </a:rPr>
              <a:t>Bitkilendirmeyle</a:t>
            </a:r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 işlevlerin tanımlanması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513E25DE-2327-D843-87C7-ADE7A8E52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50795"/>
            <a:ext cx="9099611" cy="363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10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EDBB4A30-BB27-6C46-9530-176B5F9DE86A}"/>
              </a:ext>
            </a:extLst>
          </p:cNvPr>
          <p:cNvSpPr txBox="1">
            <a:spLocks/>
          </p:cNvSpPr>
          <p:nvPr/>
        </p:nvSpPr>
        <p:spPr>
          <a:xfrm>
            <a:off x="678650" y="6152608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 err="1">
                <a:latin typeface="Lucida Console" panose="020B0609040504020204" pitchFamily="49" charset="0"/>
                <a:ea typeface="Baskerville" panose="02020502070401020303" pitchFamily="18" charset="0"/>
              </a:rPr>
              <a:t>Bitkilendirmeyle</a:t>
            </a:r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 işlevlerin tanımlanması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DC19278-B303-F945-B73F-08B72420A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31" y="710424"/>
            <a:ext cx="5512419" cy="482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491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EDBB4A30-BB27-6C46-9530-176B5F9DE86A}"/>
              </a:ext>
            </a:extLst>
          </p:cNvPr>
          <p:cNvSpPr txBox="1">
            <a:spLocks/>
          </p:cNvSpPr>
          <p:nvPr/>
        </p:nvSpPr>
        <p:spPr>
          <a:xfrm>
            <a:off x="678650" y="6152608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 err="1">
                <a:latin typeface="Lucida Console" panose="020B0609040504020204" pitchFamily="49" charset="0"/>
                <a:ea typeface="Baskerville" panose="02020502070401020303" pitchFamily="18" charset="0"/>
              </a:rPr>
              <a:t>Bitkilendirmeyle</a:t>
            </a:r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 işlevlerin tanımlanması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FAF734E4-DC17-504B-896A-73AC68AD9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9466"/>
            <a:ext cx="9133144" cy="423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268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EDBB4A30-BB27-6C46-9530-176B5F9DE86A}"/>
              </a:ext>
            </a:extLst>
          </p:cNvPr>
          <p:cNvSpPr txBox="1">
            <a:spLocks/>
          </p:cNvSpPr>
          <p:nvPr/>
        </p:nvSpPr>
        <p:spPr>
          <a:xfrm>
            <a:off x="678650" y="6152608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Mekanı tanımlayan bitkisel öğeler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822C0B6-B49A-8D4C-9AAE-6FE209BFED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672" y="398811"/>
            <a:ext cx="7896762" cy="418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445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</TotalTime>
  <Words>20</Words>
  <Application>Microsoft Macintosh PowerPoint</Application>
  <PresentationFormat>Ekran Gösterisi (4:3)</PresentationFormat>
  <Paragraphs>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Baskerville</vt:lpstr>
      <vt:lpstr>Calibri</vt:lpstr>
      <vt:lpstr>Calibri Light</vt:lpstr>
      <vt:lpstr>Lucida Console</vt:lpstr>
      <vt:lpstr>Office Teması</vt:lpstr>
      <vt:lpstr>BİTKİLENDİRME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12</cp:revision>
  <dcterms:created xsi:type="dcterms:W3CDTF">2020-06-25T17:34:45Z</dcterms:created>
  <dcterms:modified xsi:type="dcterms:W3CDTF">2020-06-25T19:32:42Z</dcterms:modified>
</cp:coreProperties>
</file>