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79A03D1-0279-438E-B291-138E3A2A8BDF}" type="datetimeFigureOut">
              <a:rPr lang="en-GB" smtClean="0"/>
              <a:pPr/>
              <a:t>20/07/2019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4286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Police and courts sometimes be part of social policy</a:t>
            </a:r>
          </a:p>
          <a:p>
            <a:r>
              <a:rPr lang="en-GB" dirty="0" smtClean="0"/>
              <a:t>The policing can undertake a social character by pre-emptive and administrative measures</a:t>
            </a:r>
          </a:p>
          <a:p>
            <a:r>
              <a:rPr lang="en-GB" dirty="0" smtClean="0"/>
              <a:t>Particularly controlling the population of refugees and their access to various sources in the country are implemented by the police or this can be part of policing</a:t>
            </a:r>
          </a:p>
          <a:p>
            <a:r>
              <a:rPr lang="en-GB" dirty="0" smtClean="0"/>
              <a:t>The Turkish case, housing more than 3,5 million refugees in recent years</a:t>
            </a:r>
          </a:p>
          <a:p>
            <a:r>
              <a:rPr lang="en-GB" dirty="0" smtClean="0"/>
              <a:t>Directorate General of Migration Management</a:t>
            </a:r>
          </a:p>
          <a:p>
            <a:r>
              <a:rPr lang="en-GB" dirty="0" smtClean="0"/>
              <a:t>Huge task of governing the social question of </a:t>
            </a:r>
            <a:r>
              <a:rPr lang="en-GB" dirty="0" err="1" smtClean="0"/>
              <a:t>refugeess</a:t>
            </a:r>
            <a:endParaRPr lang="en-GB" dirty="0" smtClean="0"/>
          </a:p>
          <a:p>
            <a:r>
              <a:rPr lang="en-GB" dirty="0" smtClean="0"/>
              <a:t>The best example of intersecting disciplines of social policy and criminology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Criminology &amp; Social Policy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•Why we need to discuss social policy in relation to the problem of crime rates, imprisonment, poverty and unemployment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Interdisciplinary approach needed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Criminology and social policy converge today</a:t>
            </a:r>
            <a:endParaRPr lang="en-GB" dirty="0" smtClean="0"/>
          </a:p>
        </p:txBody>
      </p:sp>
    </p:spTree>
    <p:extLst>
      <p:ext uri="{BB962C8B-B14F-4D97-AF65-F5344CB8AC3E}">
        <p14:creationId xmlns="" xmlns:p14="http://schemas.microsoft.com/office/powerpoint/2010/main" val="20950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Age of incarceration</a:t>
            </a:r>
          </a:p>
          <a:p>
            <a:r>
              <a:rPr lang="en-GB" dirty="0" smtClean="0"/>
              <a:t>Increasing or falling rates of crime?</a:t>
            </a:r>
          </a:p>
          <a:p>
            <a:r>
              <a:rPr lang="en-GB" dirty="0" smtClean="0"/>
              <a:t>Need a multidisciplinary </a:t>
            </a:r>
            <a:r>
              <a:rPr lang="en-GB" dirty="0" err="1" smtClean="0"/>
              <a:t>lense</a:t>
            </a:r>
            <a:endParaRPr lang="en-GB" dirty="0" smtClean="0"/>
          </a:p>
          <a:p>
            <a:r>
              <a:rPr lang="en-GB" dirty="0" smtClean="0"/>
              <a:t>The new social question</a:t>
            </a:r>
          </a:p>
          <a:p>
            <a:r>
              <a:rPr lang="en-GB" dirty="0" smtClean="0"/>
              <a:t>Need of new approaches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 smtClean="0"/>
              <a:t>Prisons of poverty</a:t>
            </a:r>
          </a:p>
          <a:p>
            <a:pPr>
              <a:buFontTx/>
              <a:buChar char="-"/>
            </a:pPr>
            <a:r>
              <a:rPr lang="en-GB" dirty="0" err="1" smtClean="0"/>
              <a:t>Hyperghettoization</a:t>
            </a:r>
            <a:r>
              <a:rPr lang="en-GB" dirty="0" smtClean="0"/>
              <a:t> in the West</a:t>
            </a:r>
          </a:p>
          <a:p>
            <a:pPr>
              <a:buFontTx/>
              <a:buChar char="-"/>
            </a:pPr>
            <a:r>
              <a:rPr lang="en-GB" dirty="0" err="1" smtClean="0"/>
              <a:t>Hyperimpoverishment</a:t>
            </a:r>
            <a:r>
              <a:rPr lang="en-GB" dirty="0" smtClean="0"/>
              <a:t> of the Third World</a:t>
            </a:r>
          </a:p>
          <a:p>
            <a:pPr>
              <a:buFontTx/>
              <a:buChar char="-"/>
            </a:pPr>
            <a:r>
              <a:rPr lang="en-GB" dirty="0" smtClean="0"/>
              <a:t>Millions living under the minimum wage without social security</a:t>
            </a:r>
          </a:p>
          <a:p>
            <a:pPr>
              <a:buFontTx/>
              <a:buChar char="-"/>
            </a:pPr>
            <a:r>
              <a:rPr lang="en-GB" dirty="0" smtClean="0"/>
              <a:t>Crime remaining the solution</a:t>
            </a:r>
          </a:p>
          <a:p>
            <a:pPr>
              <a:buFontTx/>
              <a:buChar char="-"/>
            </a:pPr>
            <a:r>
              <a:rPr lang="en-GB" dirty="0" smtClean="0"/>
              <a:t>Live wretched or become member of prison population</a:t>
            </a:r>
          </a:p>
          <a:p>
            <a:pPr>
              <a:buFontTx/>
              <a:buChar char="-"/>
            </a:pPr>
            <a:r>
              <a:rPr lang="en-GB" dirty="0" smtClean="0"/>
              <a:t>Global dilemma of the poor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Economic fluctuations</a:t>
            </a:r>
          </a:p>
          <a:p>
            <a:pPr>
              <a:buNone/>
            </a:pPr>
            <a:r>
              <a:rPr lang="en-GB" dirty="0" smtClean="0"/>
              <a:t>Decreasing level of prosperity</a:t>
            </a:r>
          </a:p>
          <a:p>
            <a:pPr>
              <a:buNone/>
            </a:pPr>
            <a:r>
              <a:rPr lang="en-GB" dirty="0" smtClean="0"/>
              <a:t>Globalisation bringing less wealth for the majority</a:t>
            </a:r>
          </a:p>
          <a:p>
            <a:pPr>
              <a:buNone/>
            </a:pPr>
            <a:r>
              <a:rPr lang="en-GB" dirty="0" err="1" smtClean="0"/>
              <a:t>Glolocalisation</a:t>
            </a:r>
            <a:r>
              <a:rPr lang="en-GB" dirty="0" smtClean="0"/>
              <a:t> in economic and social terms</a:t>
            </a:r>
          </a:p>
          <a:p>
            <a:pPr>
              <a:buNone/>
            </a:pPr>
            <a:r>
              <a:rPr lang="en-GB" dirty="0" smtClean="0"/>
              <a:t>Even political dissolution of the economic and political alliances</a:t>
            </a:r>
          </a:p>
          <a:p>
            <a:pPr>
              <a:buNone/>
            </a:pPr>
            <a:r>
              <a:rPr lang="en-GB" dirty="0" smtClean="0"/>
              <a:t>Job markets downsizing, falling rates of employment and more unemployed and job seekers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</a:t>
            </a:r>
            <a:r>
              <a:rPr lang="en-GB" dirty="0" err="1" smtClean="0"/>
              <a:t>cannnot</a:t>
            </a:r>
            <a:r>
              <a:rPr lang="en-GB" dirty="0" smtClean="0"/>
              <a:t> talk about crime and criminology without considering social and economic policies</a:t>
            </a:r>
          </a:p>
          <a:p>
            <a:r>
              <a:rPr lang="en-GB" dirty="0" smtClean="0"/>
              <a:t>Importance of “background factors” in making of crime</a:t>
            </a:r>
          </a:p>
          <a:p>
            <a:r>
              <a:rPr lang="en-GB" dirty="0" smtClean="0"/>
              <a:t>Prisons sucking the mass of unemployed people</a:t>
            </a:r>
          </a:p>
          <a:p>
            <a:r>
              <a:rPr lang="en-GB" dirty="0" smtClean="0"/>
              <a:t>Social and demographic structure very significant to estimate which parts of the city are more likely to produce more crime than other areas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Social policy also needs the data and evidence of criminology</a:t>
            </a:r>
          </a:p>
          <a:p>
            <a:r>
              <a:rPr lang="en-GB" dirty="0" smtClean="0"/>
              <a:t>Any sensitive groups in the population?</a:t>
            </a:r>
          </a:p>
          <a:p>
            <a:r>
              <a:rPr lang="en-GB" dirty="0" smtClean="0"/>
              <a:t>What are their characteristics?</a:t>
            </a:r>
          </a:p>
          <a:p>
            <a:r>
              <a:rPr lang="en-GB" dirty="0" smtClean="0"/>
              <a:t>What kind of policies should be implemented to protect vulnerable groups? </a:t>
            </a:r>
          </a:p>
          <a:p>
            <a:r>
              <a:rPr lang="en-GB" dirty="0" smtClean="0"/>
              <a:t>Social and economic policies can prevent the rise of crime rates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Existence of the poor is not only a problem for market-based freedom and liberty notions.</a:t>
            </a:r>
          </a:p>
          <a:p>
            <a:r>
              <a:rPr lang="en-GB" dirty="0" smtClean="0"/>
              <a:t>Problem is also to do with “order”</a:t>
            </a:r>
          </a:p>
          <a:p>
            <a:r>
              <a:rPr lang="en-GB" dirty="0" smtClean="0"/>
              <a:t>Those who are not able to work need to be integrated into the market (workhouses, 1834)</a:t>
            </a:r>
          </a:p>
          <a:p>
            <a:r>
              <a:rPr lang="en-GB" dirty="0" smtClean="0"/>
              <a:t>Those who cannot be part of capitalist organisation of wage-labour system have to face strict policing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Social policies also focus on policies to prevent domestic crimes</a:t>
            </a:r>
          </a:p>
          <a:p>
            <a:r>
              <a:rPr lang="en-GB" dirty="0" smtClean="0"/>
              <a:t>Institutional arrangements and specific methods of policing can be effective to crime against women and children</a:t>
            </a:r>
          </a:p>
          <a:p>
            <a:r>
              <a:rPr lang="en-GB" dirty="0" smtClean="0"/>
              <a:t>The protection of women and children thus an area of extended social policy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177</TotalTime>
  <Words>430</Words>
  <Application>Microsoft Office PowerPoint</Application>
  <PresentationFormat>Özel</PresentationFormat>
  <Paragraphs>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Canlı</vt:lpstr>
      <vt:lpstr>Crime and Social policy</vt:lpstr>
      <vt:lpstr>Criminology &amp; Social Policy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</dc:title>
  <dc:creator>BORAN ALI MERCAN</dc:creator>
  <cp:lastModifiedBy>Boran Mercan</cp:lastModifiedBy>
  <cp:revision>10</cp:revision>
  <dcterms:created xsi:type="dcterms:W3CDTF">2018-01-30T11:42:42Z</dcterms:created>
  <dcterms:modified xsi:type="dcterms:W3CDTF">2019-07-20T17:00:09Z</dcterms:modified>
</cp:coreProperties>
</file>