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1" r:id="rId4"/>
    <p:sldId id="26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272025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101814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BF771D-8F4D-471F-823B-04911032044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8013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3998256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BF771D-8F4D-471F-823B-04911032044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579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2836867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1595535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589889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2953116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06B0FB-1CA4-4B39-941C-8A002B2CD124}"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1460483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234584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906B0FB-1CA4-4B39-941C-8A002B2CD124}" type="datetimeFigureOut">
              <a:rPr lang="tr-TR" smtClean="0"/>
              <a:t>23.11.2017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1606417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906B0FB-1CA4-4B39-941C-8A002B2CD124}" type="datetimeFigureOut">
              <a:rPr lang="tr-TR" smtClean="0"/>
              <a:t>23.11.2017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3003864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06B0FB-1CA4-4B39-941C-8A002B2CD124}" type="datetimeFigureOut">
              <a:rPr lang="tr-TR" smtClean="0"/>
              <a:t>23.11.2017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3411978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16947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906B0FB-1CA4-4B39-941C-8A002B2CD124}"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BF771D-8F4D-471F-823B-049110320445}" type="slidenum">
              <a:rPr lang="tr-TR" smtClean="0"/>
              <a:t>‹#›</a:t>
            </a:fld>
            <a:endParaRPr lang="tr-TR"/>
          </a:p>
        </p:txBody>
      </p:sp>
    </p:spTree>
    <p:extLst>
      <p:ext uri="{BB962C8B-B14F-4D97-AF65-F5344CB8AC3E}">
        <p14:creationId xmlns:p14="http://schemas.microsoft.com/office/powerpoint/2010/main" val="2350249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906B0FB-1CA4-4B39-941C-8A002B2CD124}" type="datetimeFigureOut">
              <a:rPr lang="tr-TR" smtClean="0"/>
              <a:t>23.11.2017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BF771D-8F4D-471F-823B-049110320445}" type="slidenum">
              <a:rPr lang="tr-TR" smtClean="0"/>
              <a:t>‹#›</a:t>
            </a:fld>
            <a:endParaRPr lang="tr-TR"/>
          </a:p>
        </p:txBody>
      </p:sp>
    </p:spTree>
    <p:extLst>
      <p:ext uri="{BB962C8B-B14F-4D97-AF65-F5344CB8AC3E}">
        <p14:creationId xmlns:p14="http://schemas.microsoft.com/office/powerpoint/2010/main" val="3334510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6663C0F-1382-453B-AAA3-A9A4BEC01CD4}"/>
              </a:ext>
            </a:extLst>
          </p:cNvPr>
          <p:cNvSpPr>
            <a:spLocks noGrp="1"/>
          </p:cNvSpPr>
          <p:nvPr>
            <p:ph type="title"/>
          </p:nvPr>
        </p:nvSpPr>
        <p:spPr/>
        <p:txBody>
          <a:bodyPr>
            <a:noAutofit/>
          </a:bodyPr>
          <a:lstStyle/>
          <a:p>
            <a:r>
              <a:rPr lang="tr-TR" sz="4000" dirty="0">
                <a:solidFill>
                  <a:srgbClr val="FF0000"/>
                </a:solidFill>
              </a:rPr>
              <a:t>*GOVA MODEL SAYANIN TEZĞAH İŞLERİ</a:t>
            </a:r>
          </a:p>
        </p:txBody>
      </p:sp>
      <p:sp>
        <p:nvSpPr>
          <p:cNvPr id="3" name="İçerik Yer Tutucusu 2">
            <a:extLst>
              <a:ext uri="{FF2B5EF4-FFF2-40B4-BE49-F238E27FC236}">
                <a16:creationId xmlns:a16="http://schemas.microsoft.com/office/drawing/2014/main" id="{20C60098-734B-4A6B-AB45-D405B1DB63B5}"/>
              </a:ext>
            </a:extLst>
          </p:cNvPr>
          <p:cNvSpPr>
            <a:spLocks noGrp="1"/>
          </p:cNvSpPr>
          <p:nvPr>
            <p:ph idx="1"/>
          </p:nvPr>
        </p:nvSpPr>
        <p:spPr/>
        <p:txBody>
          <a:bodyPr>
            <a:normAutofit fontScale="92500" lnSpcReduction="20000"/>
          </a:bodyPr>
          <a:lstStyle/>
          <a:p>
            <a:r>
              <a:rPr lang="tr-TR" sz="1900" b="1" dirty="0"/>
              <a:t>Tıraşlama:</a:t>
            </a:r>
            <a:r>
              <a:rPr lang="tr-TR" sz="1900" dirty="0"/>
              <a:t> Tıraşlama derinin tersinden elde veya makinede yapılabilir. Sırça yüz tıraşlanmaz. Kesilmiş olan </a:t>
            </a:r>
            <a:r>
              <a:rPr lang="tr-TR" sz="1900" dirty="0" err="1"/>
              <a:t>gova</a:t>
            </a:r>
            <a:r>
              <a:rPr lang="tr-TR" sz="1900" dirty="0"/>
              <a:t> saya parçalarına kıvırma ve bindirme tıraşı yapılır.</a:t>
            </a:r>
          </a:p>
          <a:p>
            <a:r>
              <a:rPr lang="tr-TR" sz="1900" b="1" dirty="0"/>
              <a:t>Kıvırma tıraşı: </a:t>
            </a:r>
            <a:r>
              <a:rPr lang="tr-TR" sz="1900" dirty="0"/>
              <a:t>Kıvırma genişliği 3.5 mm. 4 mm. olmalıdır. Bunun için de kıvırma yapılacak saya kenarına7- 8 mm genişliğinde tıraş yapılır.</a:t>
            </a:r>
          </a:p>
          <a:p>
            <a:r>
              <a:rPr lang="tr-TR" sz="1900" b="1" dirty="0"/>
              <a:t>Bindirme tıraşı: </a:t>
            </a:r>
            <a:r>
              <a:rPr lang="tr-TR" sz="1900" dirty="0"/>
              <a:t>Birbiri üzerine binecek parçaların, binme yerinin tıraşlanmasıdır. Istampacı tarafından farklı bir şekilde belirtilmemiş ise 8 mm genişliğinde yapılır.</a:t>
            </a:r>
          </a:p>
          <a:p>
            <a:r>
              <a:rPr lang="tr-TR" sz="1900" b="1" dirty="0"/>
              <a:t>Kıvırma:</a:t>
            </a:r>
            <a:r>
              <a:rPr lang="tr-TR" sz="1900" dirty="0"/>
              <a:t> Kenara kıvırma tıraşı yapılır. Kıvrılacak yerlerin yırtılmaması, sünmemesi ve darbelere dayanıklı olabilmesi için sayanın ağız kısmına takviye bandı yapıştırılır.</a:t>
            </a:r>
          </a:p>
          <a:p>
            <a:r>
              <a:rPr lang="tr-TR" sz="1900" b="1" dirty="0" err="1"/>
              <a:t>Reğola</a:t>
            </a:r>
            <a:r>
              <a:rPr lang="tr-TR" sz="1900" b="1" dirty="0"/>
              <a:t> (toplama): </a:t>
            </a:r>
            <a:r>
              <a:rPr lang="tr-TR" sz="1900" dirty="0"/>
              <a:t>Sayanın monteye hazır duruma getirilmesi için kesilmiş ve gerekli işlemleri bitmiş saya elemanlarının, birbiri ile ilgili olarak bir araya getirilmesine (</a:t>
            </a:r>
            <a:r>
              <a:rPr lang="tr-TR" sz="1900" dirty="0" err="1"/>
              <a:t>Regüle</a:t>
            </a:r>
            <a:r>
              <a:rPr lang="tr-TR" sz="1900" dirty="0"/>
              <a:t>) toplama denir. </a:t>
            </a:r>
          </a:p>
          <a:p>
            <a:endParaRPr lang="tr-TR" sz="1900" dirty="0"/>
          </a:p>
          <a:p>
            <a:endParaRPr lang="tr-TR" dirty="0"/>
          </a:p>
          <a:p>
            <a:endParaRPr lang="tr-TR" dirty="0"/>
          </a:p>
        </p:txBody>
      </p:sp>
    </p:spTree>
    <p:extLst>
      <p:ext uri="{BB962C8B-B14F-4D97-AF65-F5344CB8AC3E}">
        <p14:creationId xmlns:p14="http://schemas.microsoft.com/office/powerpoint/2010/main" val="4140794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E5527C-9371-4F68-8660-388D60315035}"/>
              </a:ext>
            </a:extLst>
          </p:cNvPr>
          <p:cNvSpPr>
            <a:spLocks noGrp="1"/>
          </p:cNvSpPr>
          <p:nvPr>
            <p:ph type="title"/>
          </p:nvPr>
        </p:nvSpPr>
        <p:spPr>
          <a:xfrm>
            <a:off x="2349306" y="446087"/>
            <a:ext cx="3745106" cy="1720337"/>
          </a:xfrm>
        </p:spPr>
        <p:txBody>
          <a:bodyPr>
            <a:normAutofit fontScale="90000"/>
          </a:bodyPr>
          <a:lstStyle/>
          <a:p>
            <a:r>
              <a:rPr lang="tr-TR" sz="4000" dirty="0">
                <a:solidFill>
                  <a:srgbClr val="FF0000"/>
                </a:solidFill>
              </a:rPr>
              <a:t>SAYA İLE ASTARIN BİRLEŞTİRİLMESİ</a:t>
            </a:r>
          </a:p>
        </p:txBody>
      </p:sp>
      <p:sp>
        <p:nvSpPr>
          <p:cNvPr id="4" name="Metin Yer Tutucusu 3">
            <a:extLst>
              <a:ext uri="{FF2B5EF4-FFF2-40B4-BE49-F238E27FC236}">
                <a16:creationId xmlns:a16="http://schemas.microsoft.com/office/drawing/2014/main" id="{6A80EE29-045A-4F53-B54E-982A9555BA26}"/>
              </a:ext>
            </a:extLst>
          </p:cNvPr>
          <p:cNvSpPr>
            <a:spLocks noGrp="1"/>
          </p:cNvSpPr>
          <p:nvPr>
            <p:ph type="body" sz="half" idx="2"/>
          </p:nvPr>
        </p:nvSpPr>
        <p:spPr>
          <a:xfrm>
            <a:off x="2194561" y="2518119"/>
            <a:ext cx="3899851" cy="3342932"/>
          </a:xfrm>
        </p:spPr>
        <p:txBody>
          <a:bodyPr>
            <a:normAutofit lnSpcReduction="10000"/>
          </a:bodyPr>
          <a:lstStyle/>
          <a:p>
            <a:r>
              <a:rPr lang="tr-TR" sz="2800" dirty="0"/>
              <a:t>Hazırlanmış olan saya ve astara yapıştırıcı solüsyon sürülerek 5-10 dk. beklenir. Yapıştırıcı kuruduktan sonra astar altta kalacak şekilde üstesi atılır.</a:t>
            </a:r>
          </a:p>
          <a:p>
            <a:endParaRPr lang="tr-TR" dirty="0"/>
          </a:p>
        </p:txBody>
      </p:sp>
      <p:pic>
        <p:nvPicPr>
          <p:cNvPr id="5" name="İçerik Yer Tutucusu 4">
            <a:extLst>
              <a:ext uri="{FF2B5EF4-FFF2-40B4-BE49-F238E27FC236}">
                <a16:creationId xmlns:a16="http://schemas.microsoft.com/office/drawing/2014/main" id="{2D83B8F3-D38D-44B8-AB15-4D1DDADCBC47}"/>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66013" y="1223889"/>
            <a:ext cx="3899851" cy="3919708"/>
          </a:xfrm>
          <a:prstGeom prst="rect">
            <a:avLst/>
          </a:prstGeom>
          <a:noFill/>
          <a:ln>
            <a:noFill/>
          </a:ln>
        </p:spPr>
      </p:pic>
    </p:spTree>
    <p:extLst>
      <p:ext uri="{BB962C8B-B14F-4D97-AF65-F5344CB8AC3E}">
        <p14:creationId xmlns:p14="http://schemas.microsoft.com/office/powerpoint/2010/main" val="3668131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8C0E27-F236-4BB8-ADD9-C63DD0928C71}"/>
              </a:ext>
            </a:extLst>
          </p:cNvPr>
          <p:cNvSpPr>
            <a:spLocks noGrp="1"/>
          </p:cNvSpPr>
          <p:nvPr>
            <p:ph type="title"/>
          </p:nvPr>
        </p:nvSpPr>
        <p:spPr/>
        <p:txBody>
          <a:bodyPr>
            <a:normAutofit/>
          </a:bodyPr>
          <a:lstStyle/>
          <a:p>
            <a:r>
              <a:rPr lang="tr-TR" sz="4000" dirty="0">
                <a:solidFill>
                  <a:srgbClr val="FF0000"/>
                </a:solidFill>
              </a:rPr>
              <a:t>KALİTE KONTROL</a:t>
            </a:r>
          </a:p>
        </p:txBody>
      </p:sp>
      <p:sp>
        <p:nvSpPr>
          <p:cNvPr id="3" name="İçerik Yer Tutucusu 2">
            <a:extLst>
              <a:ext uri="{FF2B5EF4-FFF2-40B4-BE49-F238E27FC236}">
                <a16:creationId xmlns:a16="http://schemas.microsoft.com/office/drawing/2014/main" id="{1434F930-B488-4B16-BFA4-21C414C76EC4}"/>
              </a:ext>
            </a:extLst>
          </p:cNvPr>
          <p:cNvSpPr>
            <a:spLocks noGrp="1"/>
          </p:cNvSpPr>
          <p:nvPr>
            <p:ph idx="1"/>
          </p:nvPr>
        </p:nvSpPr>
        <p:spPr/>
        <p:txBody>
          <a:bodyPr>
            <a:normAutofit/>
          </a:bodyPr>
          <a:lstStyle/>
          <a:p>
            <a:r>
              <a:rPr lang="tr-TR" sz="2400" dirty="0"/>
              <a:t>Kalite kontroldeki en önemli amaç maliyeti düşürmek tüketicinin gelir düzeyine uygun ekonomik ve kaliteli malı ve hizmeti üretmek amaçlanmalıdır. Ayrıca ülkeler ürünlerini dış pazarlarda satabilmek ve rakipleri ile rekabet edebilmek için kaliteyi yükseltmek ve maliyeti düşürmek zorunda kalmıştır.</a:t>
            </a:r>
          </a:p>
          <a:p>
            <a:r>
              <a:rPr lang="tr-TR" sz="2400" dirty="0"/>
              <a:t>Kalite, bir işletmede sadece bir bölümün veya bir kişinin sorumluluğunda değildir. Bir ürünün kalitesinden tüm aşamalarda çalışan personel ve bölüm sorumludur. </a:t>
            </a:r>
          </a:p>
        </p:txBody>
      </p:sp>
    </p:spTree>
    <p:extLst>
      <p:ext uri="{BB962C8B-B14F-4D97-AF65-F5344CB8AC3E}">
        <p14:creationId xmlns:p14="http://schemas.microsoft.com/office/powerpoint/2010/main" val="4088928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10C01C-05F7-423B-BFAD-F92FA43B9EEA}"/>
              </a:ext>
            </a:extLst>
          </p:cNvPr>
          <p:cNvSpPr>
            <a:spLocks noGrp="1"/>
          </p:cNvSpPr>
          <p:nvPr>
            <p:ph idx="1"/>
          </p:nvPr>
        </p:nvSpPr>
        <p:spPr/>
        <p:txBody>
          <a:bodyPr>
            <a:normAutofit/>
          </a:bodyPr>
          <a:lstStyle/>
          <a:p>
            <a:r>
              <a:rPr lang="tr-TR" sz="4800" dirty="0">
                <a:solidFill>
                  <a:srgbClr val="FF0000"/>
                </a:solidFill>
              </a:rPr>
              <a:t>GOVA SAYA İLE İLGİLİ UYGULAMALAR.</a:t>
            </a:r>
          </a:p>
        </p:txBody>
      </p:sp>
    </p:spTree>
    <p:extLst>
      <p:ext uri="{BB962C8B-B14F-4D97-AF65-F5344CB8AC3E}">
        <p14:creationId xmlns:p14="http://schemas.microsoft.com/office/powerpoint/2010/main" val="147778697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TotalTime>
  <Words>235</Words>
  <Application>Microsoft Office PowerPoint</Application>
  <PresentationFormat>Geniş ekran</PresentationFormat>
  <Paragraphs>13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*GOVA MODEL SAYANIN TEZĞAH İŞLERİ</vt:lpstr>
      <vt:lpstr>SAYA İLE ASTARIN BİRLEŞTİRİLMESİ</vt:lpstr>
      <vt:lpstr>KALİTE KONTROL</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*GOVA MODEL SAYANIN TEZĞAH İŞLERİ   </dc:title>
  <dc:creator>selami özal</dc:creator>
  <cp:lastModifiedBy>selami özal</cp:lastModifiedBy>
  <cp:revision>5</cp:revision>
  <dcterms:created xsi:type="dcterms:W3CDTF">2017-11-06T21:29:48Z</dcterms:created>
  <dcterms:modified xsi:type="dcterms:W3CDTF">2017-11-23T07:27:47Z</dcterms:modified>
</cp:coreProperties>
</file>