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6</a:t>
            </a:r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sz="4800" dirty="0">
                <a:latin typeface="Andalus" pitchFamily="18" charset="-78"/>
                <a:cs typeface="Andalus" pitchFamily="18" charset="-78"/>
              </a:rPr>
              <a:t>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>
                <a:latin typeface="Bell MT" pitchFamily="18" charset="0"/>
                <a:cs typeface="Andalus" pitchFamily="18" charset="-78"/>
              </a:rPr>
              <a:t>Alışveriş ve </a:t>
            </a:r>
            <a:r>
              <a:rPr lang="tr-TR" sz="4400" dirty="0" err="1" smtClean="0">
                <a:latin typeface="Bell MT" pitchFamily="18" charset="0"/>
                <a:cs typeface="Andalus" pitchFamily="18" charset="-78"/>
              </a:rPr>
              <a:t>Etnografi</a:t>
            </a:r>
            <a:endParaRPr lang="tr-TR" sz="4400" dirty="0">
              <a:latin typeface="Bell MT" pitchFamily="18" charset="0"/>
              <a:cs typeface="Andalus" pitchFamily="18" charset="-78"/>
            </a:endParaRP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13.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Dersin son iki haftasında tüketim anına odaklanıyor, marketlere, alışveriş merkezlerine, kasaplara, fuarlara, vs. odaklanıyoruz. Tüketimin raf içi, tezgah üstü karşılaşmalarına ağırlık veriyoruz. Bu alan ve ölçekte </a:t>
            </a:r>
            <a:r>
              <a:rPr lang="tr-TR" sz="2400" dirty="0" err="1" smtClean="0">
                <a:latin typeface="Bell MT" pitchFamily="18" charset="0"/>
              </a:rPr>
              <a:t>etnografik</a:t>
            </a:r>
            <a:r>
              <a:rPr lang="tr-TR" sz="2400" dirty="0" smtClean="0">
                <a:latin typeface="Bell MT" pitchFamily="18" charset="0"/>
              </a:rPr>
              <a:t> çalışmanın uygunluğunu sorguluyoruz.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13.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Dersin alışveriş ve </a:t>
            </a:r>
            <a:r>
              <a:rPr lang="tr-TR" sz="2400" dirty="0" err="1" smtClean="0">
                <a:latin typeface="Bell MT" pitchFamily="18" charset="0"/>
              </a:rPr>
              <a:t>etnografiye</a:t>
            </a:r>
            <a:r>
              <a:rPr lang="tr-TR" sz="2400" dirty="0" smtClean="0">
                <a:latin typeface="Bell MT" pitchFamily="18" charset="0"/>
              </a:rPr>
              <a:t> ayrılan bu son haftasında tüketimini anlamlı bulduğunuz bir ürüne (tüketimine aşina olduğunuz ve hatta mümkünse alışkanlık geliştirdiğiniz bir tüketim ürününü tercih etmeye öncelik verin) dönük k</a:t>
            </a:r>
            <a:r>
              <a:rPr lang="en-US" sz="2400" dirty="0" err="1" smtClean="0">
                <a:latin typeface="Bell MT" pitchFamily="18" charset="0"/>
              </a:rPr>
              <a:t>endi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yapacağınız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tr-TR" sz="2400" dirty="0" smtClean="0">
                <a:latin typeface="Bell MT" pitchFamily="18" charset="0"/>
              </a:rPr>
              <a:t>kısa </a:t>
            </a:r>
            <a:r>
              <a:rPr lang="en-US" sz="2400" dirty="0" err="1" smtClean="0">
                <a:latin typeface="Bell MT" pitchFamily="18" charset="0"/>
              </a:rPr>
              <a:t>bir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literatür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araştırması</a:t>
            </a:r>
            <a:r>
              <a:rPr lang="tr-TR" sz="2400" dirty="0" err="1" smtClean="0">
                <a:latin typeface="Bell MT" pitchFamily="18" charset="0"/>
              </a:rPr>
              <a:t>nı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tr-TR" sz="2400" dirty="0" smtClean="0">
                <a:latin typeface="Bell MT" pitchFamily="18" charset="0"/>
              </a:rPr>
              <a:t>ve kısa bir alan çalışmasını değerlendireceğiz. </a:t>
            </a:r>
          </a:p>
          <a:p>
            <a:r>
              <a:rPr lang="tr-TR" sz="2400" dirty="0" smtClean="0">
                <a:latin typeface="Bell MT" pitchFamily="18" charset="0"/>
              </a:rPr>
              <a:t>Önce sizin o tüketim ürününü seçmenizin arkasındaki kişisel sebebe (kişisel önemi konumlandırarak) odaklanacak ve ardından ürün hakkında literatürde ortaya çıkan argümanları (akademik önemini ortaya koyarak) ele alacağız.             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13.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Küçük alan çalışmanızı en fazla üç soru üzerine kurun. Seçtiğiniz ürünün tüketiminin insanlar için anlamını konumlandırmaya çalışın. O ürüne dönük tercihlerini, marka tercihleri ile birlikte ele alın. Bu tercihlerin, konuştuğunuz kişilerin kendilerine dair ne tür formülleştirmeler ürettiğine odaklanın</a:t>
            </a:r>
            <a:r>
              <a:rPr lang="tr-TR" sz="2400" dirty="0" smtClean="0">
                <a:latin typeface="Bell MT" pitchFamily="18" charset="0"/>
              </a:rPr>
              <a:t>.</a:t>
            </a:r>
          </a:p>
          <a:p>
            <a:r>
              <a:rPr lang="tr-TR" sz="2400" dirty="0" smtClean="0">
                <a:latin typeface="Bell MT" pitchFamily="18" charset="0"/>
              </a:rPr>
              <a:t>Final </a:t>
            </a:r>
            <a:r>
              <a:rPr lang="tr-TR" sz="2400" dirty="0" smtClean="0">
                <a:latin typeface="Bell MT" pitchFamily="18" charset="0"/>
              </a:rPr>
              <a:t>sınavında </a:t>
            </a:r>
            <a:r>
              <a:rPr lang="tr-TR" sz="2400" dirty="0" smtClean="0">
                <a:latin typeface="Bell MT" pitchFamily="18" charset="0"/>
              </a:rPr>
              <a:t>literatür </a:t>
            </a:r>
            <a:r>
              <a:rPr lang="tr-TR" sz="2400" dirty="0" smtClean="0">
                <a:latin typeface="Bell MT" pitchFamily="18" charset="0"/>
              </a:rPr>
              <a:t>taramanızın ve alan çalışmanızın sonuçlarına ve yorumuna dair bir </a:t>
            </a:r>
            <a:r>
              <a:rPr lang="tr-TR" sz="2400" smtClean="0">
                <a:latin typeface="Bell MT" pitchFamily="18" charset="0"/>
              </a:rPr>
              <a:t>soruyla karşılaşacaksınız.</a:t>
            </a:r>
            <a:endParaRPr lang="tr-TR" sz="2400" dirty="0" smtClean="0">
              <a:latin typeface="Bell MT" pitchFamily="18" charset="0"/>
            </a:endParaRPr>
          </a:p>
          <a:p>
            <a:r>
              <a:rPr lang="tr-TR" sz="2400" dirty="0" smtClean="0">
                <a:latin typeface="Bell MT" pitchFamily="18" charset="0"/>
              </a:rPr>
              <a:t>Kısa alan çalışmanızın sorularıyla ilgili ders sonrası ve ilgili hafta boyunca benimle iletişime geçebilirsiniz.  </a:t>
            </a:r>
            <a:endParaRPr lang="tr-TR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2234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13.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 smtClean="0">
                <a:latin typeface="Bell MT" pitchFamily="18" charset="0"/>
              </a:rPr>
              <a:t>:</a:t>
            </a:r>
          </a:p>
          <a:p>
            <a:r>
              <a:rPr lang="tr-TR" sz="2400" dirty="0" smtClean="0">
                <a:latin typeface="Bell MT" pitchFamily="18" charset="0"/>
              </a:rPr>
              <a:t>Seçtiğiniz tüketim ürününe göre yaptığınız literatür çalışmasında öne çıkan bir veya iki eser.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228</Words>
  <Application>Microsoft Office PowerPoint</Application>
  <PresentationFormat>Ekran Gösterisi (4:3)</PresentationFormat>
  <Paragraphs>15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6. konu</vt:lpstr>
      <vt:lpstr>13. hafta</vt:lpstr>
      <vt:lpstr>13. hafta</vt:lpstr>
      <vt:lpstr>13. hafta</vt:lpstr>
      <vt:lpstr>13.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59</cp:revision>
  <dcterms:created xsi:type="dcterms:W3CDTF">2018-05-08T13:48:36Z</dcterms:created>
  <dcterms:modified xsi:type="dcterms:W3CDTF">2018-12-12T15:24:47Z</dcterms:modified>
</cp:coreProperties>
</file>