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68" r:id="rId3"/>
    <p:sldId id="269" r:id="rId4"/>
    <p:sldId id="270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66" r:id="rId14"/>
    <p:sldId id="26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788"/>
    <a:srgbClr val="E5C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ARIZA ANALİZİ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NET </a:t>
            </a:r>
            <a:r>
              <a:rPr lang="tr-TR" dirty="0"/>
              <a:t>206 GSM TELEFONLARDA ARIZA </a:t>
            </a:r>
            <a:r>
              <a:rPr lang="tr-TR" dirty="0" smtClean="0"/>
              <a:t>GİDERME</a:t>
            </a:r>
          </a:p>
          <a:p>
            <a:r>
              <a:rPr lang="tr-TR" dirty="0" err="1" smtClean="0"/>
              <a:t>Öğ</a:t>
            </a:r>
            <a:r>
              <a:rPr lang="tr-TR" dirty="0" smtClean="0"/>
              <a:t>. </a:t>
            </a:r>
            <a:r>
              <a:rPr lang="tr-TR" dirty="0"/>
              <a:t>Gör. Taner DİNDAR</a:t>
            </a: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415" y="1899169"/>
            <a:ext cx="2383743" cy="13473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34" y="1899169"/>
            <a:ext cx="2444708" cy="13900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418" y="1899169"/>
            <a:ext cx="2456901" cy="1390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05" y="3568609"/>
            <a:ext cx="2365453" cy="13412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70" y="3529518"/>
            <a:ext cx="2383743" cy="13473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980" y="3508180"/>
            <a:ext cx="245690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261" y="1889406"/>
            <a:ext cx="2456901" cy="13900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35" y="1932081"/>
            <a:ext cx="2383743" cy="13473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43" y="1932081"/>
            <a:ext cx="2456901" cy="1390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261" y="3567373"/>
            <a:ext cx="2456901" cy="13900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732" y="3608686"/>
            <a:ext cx="2377646" cy="14082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242" y="3594301"/>
            <a:ext cx="245690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183" y="1945467"/>
            <a:ext cx="2383743" cy="13473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75" y="1945467"/>
            <a:ext cx="2456901" cy="13900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19" y="1945467"/>
            <a:ext cx="2456901" cy="1390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500907"/>
            <a:ext cx="2377646" cy="14082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75" y="3500907"/>
            <a:ext cx="2383743" cy="13473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020" y="3479569"/>
            <a:ext cx="2456901" cy="139000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949" y="2793709"/>
            <a:ext cx="24325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http://megep.meb.gov.tr/mte_program_modul/moduller_pdf/Gsm%20Telefonlarda%20Ar%C4%B1za%20Giderme.pdf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23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DİNLEDİĞİNİZ İÇİN TEŞEKKÜRLER…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bg1"/>
                </a:solidFill>
              </a:rPr>
              <a:t>(1791 </a:t>
            </a:r>
            <a:r>
              <a:rPr lang="tr-TR" b="1" dirty="0">
                <a:solidFill>
                  <a:schemeClr val="bg1"/>
                </a:solidFill>
              </a:rPr>
              <a:t>- 1867)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7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/>
              <a:t>ŞEBEKE PROBLEMLERİNİ GİDERME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Verici Alıcı Çıkış Katı</a:t>
            </a:r>
          </a:p>
          <a:p>
            <a:pPr marL="0" indent="0" algn="just">
              <a:buNone/>
            </a:pPr>
            <a:r>
              <a:rPr lang="tr-TR" dirty="0"/>
              <a:t>Ülkemizde iki farklı GSM bandı kullanılır. GSM900 ve GSM1800’dür. GSM</a:t>
            </a:r>
          </a:p>
          <a:p>
            <a:pPr marL="0" indent="0" algn="just">
              <a:buNone/>
            </a:pPr>
            <a:r>
              <a:rPr lang="tr-TR" dirty="0"/>
              <a:t>sisteminde her abone yaklaşık 200 kHz konuşma bandı kullanır. GSM 900’de 172 kanal</a:t>
            </a:r>
          </a:p>
          <a:p>
            <a:pPr marL="0" indent="0" algn="just">
              <a:buNone/>
            </a:pPr>
            <a:r>
              <a:rPr lang="tr-TR" dirty="0"/>
              <a:t>varken GSM1800’de 375 kanal vardır. Abone hangi kanalı kullanırsa kullansın, RF katı</a:t>
            </a:r>
          </a:p>
          <a:p>
            <a:pPr marL="0" indent="0" algn="just">
              <a:buNone/>
            </a:pPr>
            <a:r>
              <a:rPr lang="tr-TR" dirty="0"/>
              <a:t>kullanılan frekansa uygun olarak çalışır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GSM bantları ve özellikleri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352" y="1990846"/>
            <a:ext cx="859999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88299"/>
            <a:ext cx="10058400" cy="1450757"/>
          </a:xfrm>
        </p:spPr>
        <p:txBody>
          <a:bodyPr>
            <a:normAutofit/>
          </a:bodyPr>
          <a:lstStyle/>
          <a:p>
            <a:r>
              <a:rPr lang="tr-TR" sz="2800" dirty="0"/>
              <a:t>Çıkış Katı Frekans Ölçümü</a:t>
            </a:r>
            <a:endParaRPr lang="tr-TR" sz="2800" dirty="0"/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Mobil telefonun çıkış katında yapılan ölçümlerde spektrum analizör, </a:t>
            </a:r>
            <a:r>
              <a:rPr lang="tr-TR" sz="1800" dirty="0" err="1"/>
              <a:t>osiloskop</a:t>
            </a:r>
            <a:r>
              <a:rPr lang="tr-TR" sz="1800" dirty="0"/>
              <a:t> veya </a:t>
            </a:r>
            <a:r>
              <a:rPr lang="tr-TR" sz="1800" dirty="0" err="1"/>
              <a:t>avometre</a:t>
            </a:r>
            <a:r>
              <a:rPr lang="tr-TR" sz="1800" dirty="0"/>
              <a:t> kullanılabilir. Yüksek frekanslar spektrum analizör ile ölçülmeli, spektrum analizör yok ise </a:t>
            </a:r>
            <a:r>
              <a:rPr lang="tr-TR" sz="1800" dirty="0" err="1"/>
              <a:t>avometre</a:t>
            </a:r>
            <a:r>
              <a:rPr lang="tr-TR" sz="1800" dirty="0"/>
              <a:t> ile gerilim ölçümü yapılmalıdır. Kontrol sinyalleri </a:t>
            </a:r>
            <a:r>
              <a:rPr lang="tr-TR" sz="1800" dirty="0" err="1"/>
              <a:t>osiloskop</a:t>
            </a:r>
            <a:r>
              <a:rPr lang="tr-TR" sz="1800" dirty="0"/>
              <a:t> ile </a:t>
            </a:r>
            <a:r>
              <a:rPr lang="tr-TR" sz="1800" dirty="0" smtClean="0"/>
              <a:t>ölçülür.</a:t>
            </a:r>
          </a:p>
          <a:p>
            <a:r>
              <a:rPr lang="tr-TR" sz="1800" dirty="0" smtClean="0"/>
              <a:t>Mobil </a:t>
            </a:r>
            <a:r>
              <a:rPr lang="tr-TR" sz="1800" dirty="0"/>
              <a:t>telefon RF katında yapılan onarımlar sonrasında, telefonun ayarları baştan </a:t>
            </a:r>
            <a:r>
              <a:rPr lang="tr-TR" sz="1800" dirty="0" smtClean="0"/>
              <a:t>yapılmalıdır.</a:t>
            </a:r>
          </a:p>
          <a:p>
            <a:r>
              <a:rPr lang="tr-TR" sz="1800" dirty="0" smtClean="0"/>
              <a:t>Mobil </a:t>
            </a:r>
            <a:r>
              <a:rPr lang="tr-TR" sz="1800" dirty="0"/>
              <a:t>telefonların RF katı ayarlarını yapabilmek için sinyal jeneratörü, spektrum analizör veya bunların ikisini birden üzerinde barındıran bir ölçüm cihazına (</a:t>
            </a:r>
            <a:r>
              <a:rPr lang="tr-TR" sz="1800" dirty="0" err="1"/>
              <a:t>radio</a:t>
            </a:r>
            <a:r>
              <a:rPr lang="tr-TR" sz="1800" dirty="0"/>
              <a:t> </a:t>
            </a:r>
            <a:r>
              <a:rPr lang="tr-TR" sz="1800" dirty="0" err="1"/>
              <a:t>communication</a:t>
            </a:r>
            <a:r>
              <a:rPr lang="tr-TR" sz="1800" dirty="0"/>
              <a:t> </a:t>
            </a:r>
            <a:r>
              <a:rPr lang="tr-TR" sz="1800" dirty="0" err="1"/>
              <a:t>tester</a:t>
            </a:r>
            <a:r>
              <a:rPr lang="tr-TR" sz="1800" dirty="0"/>
              <a:t>) ihtiyaç vardır. Ölçüm cihazının yanında, mobil telefonun üzerine yerleştirileceği bir adaptör, otomatik ayar yapabilen servis yazılımı ve güç kaynağı da kullanılır</a:t>
            </a:r>
          </a:p>
          <a:p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71" y="4034039"/>
            <a:ext cx="512108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Osiloskop</a:t>
            </a:r>
            <a:r>
              <a:rPr lang="tr-TR" dirty="0"/>
              <a:t> ile örnek sinyal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7282" y="1845734"/>
            <a:ext cx="10318398" cy="4023360"/>
          </a:xfrm>
        </p:spPr>
        <p:txBody>
          <a:bodyPr>
            <a:normAutofit/>
          </a:bodyPr>
          <a:lstStyle/>
          <a:p>
            <a:pPr algn="just"/>
            <a:r>
              <a:rPr lang="tr-TR" sz="2400"/>
              <a:t>RF katında yapılan ölçümler normal fakat şebeke sorunu devam ediyor ise sorun RF katı ile ilgili değildir. Sorunun işlemcilerde aranması gerekir.</a:t>
            </a:r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9" y="2970151"/>
            <a:ext cx="3887117" cy="25178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58" y="2915282"/>
            <a:ext cx="469434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448649"/>
            <a:ext cx="10058400" cy="1113934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Anten Değişimi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Günümüzde mobil telefon antenleri telefonun içine gömülü durumdadır. Dâhili anten olarak da adlandırabileceğimiz bu antenlerin değiştirilebilmesi için bazı modellerde kapakların tümüyle sökülmesi gerekir.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965" y="3092017"/>
            <a:ext cx="5081286" cy="26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Mekanik Parçaların </a:t>
            </a:r>
            <a:r>
              <a:rPr lang="tr-TR" dirty="0" smtClean="0"/>
              <a:t>Sökülmesi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449" y="1826055"/>
            <a:ext cx="2444708" cy="137781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97280" y="3383230"/>
            <a:ext cx="406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Batarya kapağı gösterilen yönde kaydırılır.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09" y="1865291"/>
            <a:ext cx="2444708" cy="139000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513408" y="33832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Vidalar sökülür. Vidalar sökülürken mutlaka uygun tornavida kullanılmalıdır. Tornavida uygun büyüklükte olmaz ise vida kafaları zarar görür ve tekrar kullanılama</a:t>
            </a:r>
          </a:p>
        </p:txBody>
      </p:sp>
    </p:spTree>
    <p:extLst>
      <p:ext uri="{BB962C8B-B14F-4D97-AF65-F5344CB8AC3E}">
        <p14:creationId xmlns:p14="http://schemas.microsoft.com/office/powerpoint/2010/main" val="1518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73370"/>
            <a:ext cx="2444708" cy="139000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25456" y="3455138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Ön kapağın alt kısmındaki tırnaklar da kaldırılır</a:t>
            </a:r>
            <a:r>
              <a:rPr lang="tr-TR" dirty="0"/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43" y="1993578"/>
            <a:ext cx="2444708" cy="139000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573427" y="3599388"/>
            <a:ext cx="23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Batarya kapağı sökülür.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059" y="3659055"/>
            <a:ext cx="2353260" cy="133514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464689" y="5081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Ön kapağın tırnakları kaldırılır. Bu işlemi yaparken kapaklara zarar verecek sertlikte bir alet (özellikle tornavida) kullanılmamalı, bu iş için özel üretilmiş parçalar kullanılmalıdır</a:t>
            </a:r>
          </a:p>
        </p:txBody>
      </p:sp>
    </p:spTree>
    <p:extLst>
      <p:ext uri="{BB962C8B-B14F-4D97-AF65-F5344CB8AC3E}">
        <p14:creationId xmlns:p14="http://schemas.microsoft.com/office/powerpoint/2010/main" val="15645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02" y="1908314"/>
            <a:ext cx="2347163" cy="132904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96051" y="3408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Diğer kenardaki tırnaklar da kaldırılır. Kapaklar ayrılırken tırnaklar zarar görmemelidir.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33" y="1902217"/>
            <a:ext cx="2347163" cy="133514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759494" y="3362144"/>
            <a:ext cx="339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Üst kısımdaki tırnaklar da kaldırılır.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40" y="3952288"/>
            <a:ext cx="2328874" cy="132294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556549" y="5356260"/>
            <a:ext cx="4202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Çizilmemesi için ekran, </a:t>
            </a:r>
            <a:r>
              <a:rPr lang="tr-TR" dirty="0" err="1"/>
              <a:t>streç</a:t>
            </a:r>
            <a:r>
              <a:rPr lang="tr-TR" dirty="0"/>
              <a:t> filmle korunur</a:t>
            </a:r>
          </a:p>
        </p:txBody>
      </p:sp>
    </p:spTree>
    <p:extLst>
      <p:ext uri="{BB962C8B-B14F-4D97-AF65-F5344CB8AC3E}">
        <p14:creationId xmlns:p14="http://schemas.microsoft.com/office/powerpoint/2010/main" val="2562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1696</TotalTime>
  <Words>338</Words>
  <Application>Microsoft Office PowerPoint</Application>
  <PresentationFormat>Geniş ekran</PresentationFormat>
  <Paragraphs>31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Geçmişe bakış</vt:lpstr>
      <vt:lpstr>ARIZA ANALİZİ</vt:lpstr>
      <vt:lpstr>  ŞEBEKE PROBLEMLERİNİ GİDERME</vt:lpstr>
      <vt:lpstr> GSM bantları ve özellikleri </vt:lpstr>
      <vt:lpstr>Çıkış Katı Frekans Ölçümü</vt:lpstr>
      <vt:lpstr> Osiloskop ile örnek sinyal ölçümü</vt:lpstr>
      <vt:lpstr> Anten Değişimi</vt:lpstr>
      <vt:lpstr>Mekanik Parçaların Sökülmesi 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DİNLEDİĞİNİZ İÇİN TEŞEKKÜRLER…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Hasan Kaya</cp:lastModifiedBy>
  <cp:revision>106</cp:revision>
  <dcterms:created xsi:type="dcterms:W3CDTF">2017-11-14T11:12:27Z</dcterms:created>
  <dcterms:modified xsi:type="dcterms:W3CDTF">2018-04-05T22:02:27Z</dcterms:modified>
</cp:coreProperties>
</file>