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4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SAĞLIK HİZMETLERİNDEKİ SORUNLAR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99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SAĞLIK </a:t>
            </a:r>
            <a:r>
              <a:rPr lang="tr-TR" dirty="0"/>
              <a:t>HİZMETLERİNDEKİ SORUNLAR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Sağlık </a:t>
            </a:r>
            <a:r>
              <a:rPr lang="tr-TR" dirty="0"/>
              <a:t>ve Tıp</a:t>
            </a:r>
          </a:p>
          <a:p>
            <a:pPr lvl="1"/>
            <a:r>
              <a:rPr lang="tr-TR" dirty="0"/>
              <a:t>Sağlık Hiyerarşisi ve Sorunları: Doktor- Hemşire- Hasta İlişkileri</a:t>
            </a:r>
          </a:p>
          <a:p>
            <a:pPr lvl="1"/>
            <a:r>
              <a:rPr lang="tr-TR" dirty="0"/>
              <a:t>Mobbing ve Sağlık</a:t>
            </a:r>
          </a:p>
          <a:p>
            <a:pPr lvl="1"/>
            <a:r>
              <a:rPr lang="tr-TR" dirty="0"/>
              <a:t>Sağlık Örgütünde Temel Haklar: Hasta Hakları, Sağlık Çalışanlarının Hakları</a:t>
            </a:r>
          </a:p>
          <a:p>
            <a:pPr lvl="1"/>
            <a:r>
              <a:rPr lang="tr-TR" dirty="0"/>
              <a:t>Hemşirelik ve Sorunları</a:t>
            </a:r>
          </a:p>
        </p:txBody>
      </p:sp>
    </p:spTree>
    <p:extLst>
      <p:ext uri="{BB962C8B-B14F-4D97-AF65-F5344CB8AC3E}">
        <p14:creationId xmlns:p14="http://schemas.microsoft.com/office/powerpoint/2010/main" val="196267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Sağlık </a:t>
            </a:r>
            <a:r>
              <a:rPr lang="tr-TR" dirty="0"/>
              <a:t>ve Tıp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Dünya sağlık örgütüne göre sağlık; sadece </a:t>
            </a:r>
            <a:r>
              <a:rPr lang="tr-TR" dirty="0"/>
              <a:t>hastalık ve sakatlığın olmaması </a:t>
            </a:r>
            <a:r>
              <a:rPr lang="tr-TR" dirty="0" smtClean="0"/>
              <a:t>değil, fiziksel</a:t>
            </a:r>
            <a:r>
              <a:rPr lang="tr-TR" dirty="0"/>
              <a:t>, ruhsal ve sosyal yönden tam bir iyilik hali" olarak ifade edilmektedir.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39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Sağlık Hiyerarşisi ve Sorunları: Doktor- Hemşire- Hasta İlişkileri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 smtClean="0"/>
              <a:t>Hemşire hasta ilişkisinin amacı hastanın sorunları ve gereksinimlerinin karşılanmasıdır.</a:t>
            </a:r>
          </a:p>
          <a:p>
            <a:r>
              <a:rPr lang="tr-TR" dirty="0" smtClean="0"/>
              <a:t>Hemşire hasta ilişkisi profesyonel bir ilişki olmasının yanı sıra insan insana bir ilişki olmasıyla anlam kazanmaktadır.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639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Mobbing ve </a:t>
            </a:r>
            <a:r>
              <a:rPr lang="tr-TR" dirty="0" smtClean="0"/>
              <a:t>Sağlık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Arapça kökenli bir kelime olan taciz ; acze düşürme , çaresiz bırakma, sıkıntıya koyma, rahatsız etme anlamlarına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975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Mobbing ve </a:t>
            </a:r>
            <a:r>
              <a:rPr lang="tr-TR" dirty="0" smtClean="0"/>
              <a:t>Sağlık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Yıldırma, batı kökenli «mobing» kelimesinin karşılığı olarak kullanılan bir sözcüktür.</a:t>
            </a:r>
          </a:p>
        </p:txBody>
      </p:sp>
    </p:spTree>
    <p:extLst>
      <p:ext uri="{BB962C8B-B14F-4D97-AF65-F5344CB8AC3E}">
        <p14:creationId xmlns:p14="http://schemas.microsoft.com/office/powerpoint/2010/main" val="168963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Sağlık Örgütünde Temel Haklar: Hasta Hakları, Sağlık Çalışanlarının Hakları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Türk </a:t>
            </a:r>
            <a:r>
              <a:rPr lang="tr-TR" dirty="0"/>
              <a:t>Dil </a:t>
            </a:r>
            <a:r>
              <a:rPr lang="tr-TR" dirty="0" smtClean="0"/>
              <a:t>Kurumuna göre  </a:t>
            </a:r>
            <a:r>
              <a:rPr lang="tr-TR" dirty="0"/>
              <a:t>“Hak</a:t>
            </a:r>
            <a:r>
              <a:rPr lang="tr-TR" dirty="0" smtClean="0"/>
              <a:t>“ kelimesi “Adalet” olarak </a:t>
            </a:r>
            <a:r>
              <a:rPr lang="tr-TR" dirty="0"/>
              <a:t>tanımlanır.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S</a:t>
            </a:r>
            <a:r>
              <a:rPr lang="tr-TR" dirty="0" smtClean="0"/>
              <a:t>ağlık </a:t>
            </a:r>
            <a:r>
              <a:rPr lang="tr-TR" dirty="0"/>
              <a:t>hizmeti </a:t>
            </a:r>
            <a:r>
              <a:rPr lang="tr-TR" dirty="0" smtClean="0"/>
              <a:t>alan bireylerin, doğuştan </a:t>
            </a:r>
            <a:r>
              <a:rPr lang="tr-TR" dirty="0"/>
              <a:t>gelen ve insan olmalarına bağlı olarak </a:t>
            </a:r>
            <a:r>
              <a:rPr lang="tr-TR" dirty="0" smtClean="0"/>
              <a:t>sahip oldukları </a:t>
            </a:r>
            <a:r>
              <a:rPr lang="tr-TR" dirty="0"/>
              <a:t>hakların, sağlık </a:t>
            </a:r>
            <a:r>
              <a:rPr lang="tr-TR" dirty="0" smtClean="0"/>
              <a:t>kurumuna yansıması hasta haklarıdır.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4076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Hemşirelik ve Sorunları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87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MACİONİS John J. Sociology/Sosyoloji, Çev: Editörü: Vildan Akan, Ankara 2012, , s. </a:t>
            </a:r>
            <a:r>
              <a:rPr lang="tr-TR"/>
              <a:t>541- 561.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35081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184</Words>
  <Application>Microsoft Office PowerPoint</Application>
  <PresentationFormat>Ekran Gösterisi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SAĞLIK HİZMETLERİNDEKİ SORUNLAR</vt:lpstr>
      <vt:lpstr> SAĞLIK HİZMETLERİNDEKİ SORUNLAR </vt:lpstr>
      <vt:lpstr> Sağlık ve Tıp </vt:lpstr>
      <vt:lpstr> Sağlık Hiyerarşisi ve Sorunları: Doktor- Hemşire- Hasta İlişkileri </vt:lpstr>
      <vt:lpstr> Mobbing ve Sağlık </vt:lpstr>
      <vt:lpstr> Mobbing ve Sağlık </vt:lpstr>
      <vt:lpstr> Sağlık Örgütünde Temel Haklar: Hasta Hakları, Sağlık Çalışanlarının Hakları  </vt:lpstr>
      <vt:lpstr>  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SAĞLIK HİZMETLERİNDEKİ SORUNLAR</dc:title>
  <dc:creator>xx</dc:creator>
  <cp:lastModifiedBy>ronaldinho424</cp:lastModifiedBy>
  <cp:revision>6</cp:revision>
  <dcterms:created xsi:type="dcterms:W3CDTF">2020-01-08T19:44:42Z</dcterms:created>
  <dcterms:modified xsi:type="dcterms:W3CDTF">2020-01-11T13:59:57Z</dcterms:modified>
</cp:coreProperties>
</file>