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6" r:id="rId3"/>
    <p:sldId id="257" r:id="rId4"/>
    <p:sldId id="258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25B71-3722-44DD-A4D5-F9AD0B6A5A4D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E33C3-45CD-406C-BA86-E02E64A787D6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955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25B71-3722-44DD-A4D5-F9AD0B6A5A4D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E33C3-45CD-406C-BA86-E02E64A787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4641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25B71-3722-44DD-A4D5-F9AD0B6A5A4D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E33C3-45CD-406C-BA86-E02E64A787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83729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25B71-3722-44DD-A4D5-F9AD0B6A5A4D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E33C3-45CD-406C-BA86-E02E64A787D6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059599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25B71-3722-44DD-A4D5-F9AD0B6A5A4D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E33C3-45CD-406C-BA86-E02E64A787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14495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25B71-3722-44DD-A4D5-F9AD0B6A5A4D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E33C3-45CD-406C-BA86-E02E64A787D6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576655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25B71-3722-44DD-A4D5-F9AD0B6A5A4D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E33C3-45CD-406C-BA86-E02E64A787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05997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25B71-3722-44DD-A4D5-F9AD0B6A5A4D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E33C3-45CD-406C-BA86-E02E64A787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60305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25B71-3722-44DD-A4D5-F9AD0B6A5A4D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E33C3-45CD-406C-BA86-E02E64A787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6262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25B71-3722-44DD-A4D5-F9AD0B6A5A4D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E33C3-45CD-406C-BA86-E02E64A787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4161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25B71-3722-44DD-A4D5-F9AD0B6A5A4D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E33C3-45CD-406C-BA86-E02E64A787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2293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25B71-3722-44DD-A4D5-F9AD0B6A5A4D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E33C3-45CD-406C-BA86-E02E64A787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3939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25B71-3722-44DD-A4D5-F9AD0B6A5A4D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E33C3-45CD-406C-BA86-E02E64A787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984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25B71-3722-44DD-A4D5-F9AD0B6A5A4D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E33C3-45CD-406C-BA86-E02E64A787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9434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25B71-3722-44DD-A4D5-F9AD0B6A5A4D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E33C3-45CD-406C-BA86-E02E64A787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6099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25B71-3722-44DD-A4D5-F9AD0B6A5A4D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E33C3-45CD-406C-BA86-E02E64A787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6840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25B71-3722-44DD-A4D5-F9AD0B6A5A4D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E33C3-45CD-406C-BA86-E02E64A787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8625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9D25B71-3722-44DD-A4D5-F9AD0B6A5A4D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ABE33C3-45CD-406C-BA86-E02E64A787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77355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acikerisim.bartin.edu.tr:8080/xmlui/handle/11772/182?show=ful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İncilde</a:t>
            </a:r>
            <a:r>
              <a:rPr lang="tr-TR" dirty="0" smtClean="0"/>
              <a:t> ve Hıristiyanlıkta Barış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Hıristiyanlık kendini, sevgi temelli bir din olarak tanımlamaktadır. </a:t>
            </a:r>
            <a:r>
              <a:rPr lang="tr-TR" dirty="0" smtClean="0"/>
              <a:t>Tanrı’nın kendisinin </a:t>
            </a:r>
            <a:r>
              <a:rPr lang="tr-TR" dirty="0"/>
              <a:t>sevgi olduğunu dile getiren Hıristiyanlar, İsa’nın, havarilerin, </a:t>
            </a:r>
            <a:r>
              <a:rPr lang="tr-TR" dirty="0" smtClean="0"/>
              <a:t>kilise babalarının </a:t>
            </a:r>
            <a:r>
              <a:rPr lang="tr-TR" dirty="0"/>
              <a:t>ve nihai anlamda </a:t>
            </a:r>
            <a:r>
              <a:rPr lang="tr-TR" dirty="0" err="1"/>
              <a:t>tum</a:t>
            </a:r>
            <a:r>
              <a:rPr lang="tr-TR" dirty="0"/>
              <a:t> Hıristiyanların, </a:t>
            </a:r>
            <a:r>
              <a:rPr lang="tr-TR" i="1" dirty="0"/>
              <a:t>birer sevgi elçisi </a:t>
            </a:r>
            <a:r>
              <a:rPr lang="tr-TR" dirty="0"/>
              <a:t>ve </a:t>
            </a:r>
            <a:r>
              <a:rPr lang="tr-TR" i="1" dirty="0"/>
              <a:t>barışı inşa </a:t>
            </a:r>
            <a:r>
              <a:rPr lang="tr-TR" i="1" dirty="0" smtClean="0"/>
              <a:t>edici </a:t>
            </a:r>
            <a:r>
              <a:rPr lang="tr-TR" dirty="0" smtClean="0"/>
              <a:t>insanlar </a:t>
            </a:r>
            <a:r>
              <a:rPr lang="tr-TR" dirty="0"/>
              <a:t>olduklarını iddia etmektedirler</a:t>
            </a:r>
            <a:r>
              <a:rPr lang="tr-TR" dirty="0" smtClean="0"/>
              <a:t>.</a:t>
            </a:r>
          </a:p>
          <a:p>
            <a:r>
              <a:rPr lang="tr-TR" dirty="0"/>
              <a:t>“…Sevgi ve </a:t>
            </a:r>
            <a:r>
              <a:rPr lang="tr-TR" dirty="0" smtClean="0"/>
              <a:t>esenlik kaynağı </a:t>
            </a:r>
            <a:r>
              <a:rPr lang="tr-TR" dirty="0"/>
              <a:t>olan Tanrı, sizinle birlikte olacaktır</a:t>
            </a:r>
            <a:r>
              <a:rPr lang="tr-TR" dirty="0" smtClean="0"/>
              <a:t>….” </a:t>
            </a:r>
            <a:r>
              <a:rPr lang="tr-TR" dirty="0"/>
              <a:t>II. </a:t>
            </a:r>
            <a:r>
              <a:rPr lang="tr-TR" dirty="0" err="1"/>
              <a:t>Korintliler</a:t>
            </a:r>
            <a:r>
              <a:rPr lang="tr-TR" dirty="0"/>
              <a:t> </a:t>
            </a:r>
            <a:r>
              <a:rPr lang="tr-TR" dirty="0" smtClean="0"/>
              <a:t>13/11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5658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11237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133600"/>
            <a:ext cx="9144000" cy="3124200"/>
          </a:xfrm>
        </p:spPr>
        <p:txBody>
          <a:bodyPr>
            <a:normAutofit lnSpcReduction="10000"/>
          </a:bodyPr>
          <a:lstStyle/>
          <a:p>
            <a:r>
              <a:rPr lang="tr-TR" dirty="0"/>
              <a:t>Nitekim, barışın ve esenliğin kaynağı olan bu Tanrı, aynı zamanda</a:t>
            </a:r>
          </a:p>
          <a:p>
            <a:r>
              <a:rPr lang="tr-TR" dirty="0"/>
              <a:t>insanlara karşı da, merhametli ve sevecen olarak tarif edilmektedir. Tanrının bu</a:t>
            </a:r>
          </a:p>
          <a:p>
            <a:r>
              <a:rPr lang="tr-TR" dirty="0"/>
              <a:t>merhametinin </a:t>
            </a:r>
            <a:r>
              <a:rPr lang="tr-TR" dirty="0" err="1"/>
              <a:t>gostergesi</a:t>
            </a:r>
            <a:r>
              <a:rPr lang="tr-TR" dirty="0"/>
              <a:t> ise </a:t>
            </a:r>
            <a:r>
              <a:rPr lang="tr-TR" dirty="0" err="1"/>
              <a:t>gunahkar</a:t>
            </a:r>
            <a:r>
              <a:rPr lang="tr-TR" dirty="0"/>
              <a:t> olan insanı, kurtuluşa </a:t>
            </a:r>
            <a:r>
              <a:rPr lang="tr-TR" dirty="0" err="1"/>
              <a:t>erdirmektir.İnsanı</a:t>
            </a:r>
            <a:r>
              <a:rPr lang="tr-TR" dirty="0"/>
              <a:t>, bu</a:t>
            </a:r>
          </a:p>
          <a:p>
            <a:r>
              <a:rPr lang="tr-TR" dirty="0" err="1"/>
              <a:t>gunahından</a:t>
            </a:r>
            <a:r>
              <a:rPr lang="tr-TR" dirty="0"/>
              <a:t> kurtarmak </a:t>
            </a:r>
            <a:r>
              <a:rPr lang="tr-TR" dirty="0" err="1"/>
              <a:t>icin</a:t>
            </a:r>
            <a:r>
              <a:rPr lang="tr-TR" dirty="0"/>
              <a:t> kendi oğlunu </a:t>
            </a:r>
            <a:r>
              <a:rPr lang="tr-TR" dirty="0" err="1"/>
              <a:t>gondermesi</a:t>
            </a:r>
            <a:r>
              <a:rPr lang="tr-TR" dirty="0"/>
              <a:t> ve onu kurban etmesi de bunun</a:t>
            </a:r>
          </a:p>
          <a:p>
            <a:r>
              <a:rPr lang="tr-TR" dirty="0"/>
              <a:t>delili olarak </a:t>
            </a:r>
            <a:r>
              <a:rPr lang="tr-TR" dirty="0" err="1"/>
              <a:t>gosterilmektedir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07594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Hıristiyanlıkta barışın tesisi </a:t>
            </a:r>
            <a:r>
              <a:rPr lang="tr-TR" dirty="0" smtClean="0"/>
              <a:t>ve korunması</a:t>
            </a:r>
            <a:r>
              <a:rPr lang="tr-TR" dirty="0"/>
              <a:t>, sadece savaş halinin olmayışı olarak sınırlandırılmamakta, savaşa </a:t>
            </a:r>
            <a:r>
              <a:rPr lang="tr-TR" dirty="0" smtClean="0"/>
              <a:t>neden olabilecek </a:t>
            </a:r>
            <a:r>
              <a:rPr lang="tr-TR" dirty="0"/>
              <a:t>sebeplerin ortadan kaldırıldığı, adalet temelli bir sosyal </a:t>
            </a:r>
            <a:r>
              <a:rPr lang="tr-TR" dirty="0" err="1"/>
              <a:t>duzen</a:t>
            </a:r>
            <a:r>
              <a:rPr lang="tr-TR" dirty="0"/>
              <a:t> ile barışın </a:t>
            </a:r>
            <a:r>
              <a:rPr lang="tr-TR" dirty="0" smtClean="0"/>
              <a:t>tesis edilebileceği </a:t>
            </a:r>
            <a:r>
              <a:rPr lang="tr-TR" dirty="0"/>
              <a:t>anlamına da gelmektedir. Ancak, insanların </a:t>
            </a:r>
            <a:r>
              <a:rPr lang="tr-TR" dirty="0" err="1"/>
              <a:t>tum</a:t>
            </a:r>
            <a:r>
              <a:rPr lang="tr-TR" dirty="0"/>
              <a:t> cabasına rağmen, </a:t>
            </a:r>
            <a:r>
              <a:rPr lang="tr-TR" dirty="0" smtClean="0"/>
              <a:t>günah var </a:t>
            </a:r>
            <a:r>
              <a:rPr lang="tr-TR" dirty="0"/>
              <a:t>olduğu surece, savaşın da var olacağı ifade edilerek, bu durumun nihai </a:t>
            </a:r>
            <a:r>
              <a:rPr lang="tr-TR" dirty="0" smtClean="0"/>
              <a:t>anlamda, Mesih’in </a:t>
            </a:r>
            <a:r>
              <a:rPr lang="tr-TR" dirty="0"/>
              <a:t>tekrar donuşu ile </a:t>
            </a:r>
            <a:r>
              <a:rPr lang="tr-TR" dirty="0" err="1"/>
              <a:t>gercekleşebileceği</a:t>
            </a:r>
            <a:r>
              <a:rPr lang="tr-TR" dirty="0"/>
              <a:t> </a:t>
            </a:r>
            <a:r>
              <a:rPr lang="tr-TR" dirty="0" err="1"/>
              <a:t>duşunulmektedir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0872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Bu fikir, </a:t>
            </a:r>
            <a:r>
              <a:rPr lang="tr-TR" dirty="0" err="1" smtClean="0"/>
              <a:t>Kitab</a:t>
            </a:r>
            <a:r>
              <a:rPr lang="tr-TR" dirty="0" smtClean="0"/>
              <a:t>-ı Mukaddes’teki </a:t>
            </a:r>
            <a:r>
              <a:rPr lang="tr-TR" dirty="0"/>
              <a:t>şu ifadelere dayandırılmaktadır: “Rab, uluslar arasında </a:t>
            </a:r>
            <a:r>
              <a:rPr lang="tr-TR" dirty="0" err="1"/>
              <a:t>yargıclık</a:t>
            </a:r>
            <a:r>
              <a:rPr lang="tr-TR" dirty="0"/>
              <a:t> </a:t>
            </a:r>
            <a:r>
              <a:rPr lang="tr-TR" dirty="0" smtClean="0"/>
              <a:t>edecek, </a:t>
            </a:r>
            <a:r>
              <a:rPr lang="tr-TR" dirty="0" err="1" smtClean="0"/>
              <a:t>bircok</a:t>
            </a:r>
            <a:r>
              <a:rPr lang="tr-TR" dirty="0" smtClean="0"/>
              <a:t> </a:t>
            </a:r>
            <a:r>
              <a:rPr lang="tr-TR" dirty="0"/>
              <a:t>halkın arasındaki anlaşmazlıkları </a:t>
            </a:r>
            <a:r>
              <a:rPr lang="tr-TR" dirty="0" err="1"/>
              <a:t>cozecek</a:t>
            </a:r>
            <a:r>
              <a:rPr lang="tr-TR" dirty="0"/>
              <a:t>. İnsanlar, </a:t>
            </a:r>
            <a:r>
              <a:rPr lang="tr-TR" dirty="0" err="1"/>
              <a:t>kılıclarını</a:t>
            </a:r>
            <a:r>
              <a:rPr lang="tr-TR" dirty="0"/>
              <a:t>, </a:t>
            </a:r>
            <a:r>
              <a:rPr lang="tr-TR" dirty="0" err="1"/>
              <a:t>cekicle</a:t>
            </a:r>
            <a:r>
              <a:rPr lang="tr-TR" dirty="0"/>
              <a:t> </a:t>
            </a:r>
            <a:r>
              <a:rPr lang="tr-TR" dirty="0" err="1" smtClean="0"/>
              <a:t>dovup</a:t>
            </a:r>
            <a:r>
              <a:rPr lang="tr-TR" dirty="0" smtClean="0"/>
              <a:t> saban </a:t>
            </a:r>
            <a:r>
              <a:rPr lang="tr-TR" dirty="0"/>
              <a:t>demiri, mızraklarını, bağcı </a:t>
            </a:r>
            <a:r>
              <a:rPr lang="tr-TR" dirty="0" err="1"/>
              <a:t>bıcağı</a:t>
            </a:r>
            <a:r>
              <a:rPr lang="tr-TR" dirty="0"/>
              <a:t> yapacaklar. Ulus ulusa </a:t>
            </a:r>
            <a:r>
              <a:rPr lang="tr-TR" dirty="0" err="1"/>
              <a:t>kılıc</a:t>
            </a:r>
            <a:r>
              <a:rPr lang="tr-TR" dirty="0"/>
              <a:t> kaldırmayacak, </a:t>
            </a:r>
            <a:r>
              <a:rPr lang="tr-TR" dirty="0" smtClean="0"/>
              <a:t>savaş eğitimi </a:t>
            </a:r>
            <a:r>
              <a:rPr lang="tr-TR" dirty="0"/>
              <a:t>yapmayacaklar artık</a:t>
            </a:r>
            <a:r>
              <a:rPr lang="tr-TR" dirty="0" smtClean="0"/>
              <a:t>.” </a:t>
            </a:r>
            <a:r>
              <a:rPr lang="tr-TR" dirty="0" err="1"/>
              <a:t>Yeşaya</a:t>
            </a:r>
            <a:r>
              <a:rPr lang="tr-TR" dirty="0"/>
              <a:t> 2/4</a:t>
            </a:r>
            <a:r>
              <a:rPr lang="tr-TR" dirty="0" smtClean="0"/>
              <a:t>.</a:t>
            </a:r>
          </a:p>
          <a:p>
            <a:r>
              <a:rPr lang="tr-TR" dirty="0"/>
              <a:t>On </a:t>
            </a:r>
            <a:r>
              <a:rPr lang="tr-TR" dirty="0" smtClean="0"/>
              <a:t>Emrin oluşturduğu </a:t>
            </a:r>
            <a:r>
              <a:rPr lang="tr-TR" dirty="0"/>
              <a:t>ahlaki kurallar </a:t>
            </a:r>
            <a:r>
              <a:rPr lang="tr-TR" dirty="0" smtClean="0"/>
              <a:t>evrensel </a:t>
            </a:r>
            <a:r>
              <a:rPr lang="tr-TR" dirty="0"/>
              <a:t>olarak kabul edilmekte ve </a:t>
            </a:r>
            <a:r>
              <a:rPr lang="tr-TR" dirty="0" err="1"/>
              <a:t>butun</a:t>
            </a:r>
            <a:r>
              <a:rPr lang="tr-TR" dirty="0"/>
              <a:t> Hıristiyanlar </a:t>
            </a:r>
            <a:r>
              <a:rPr lang="tr-TR" dirty="0" smtClean="0"/>
              <a:t>için bağlayıcı </a:t>
            </a:r>
            <a:r>
              <a:rPr lang="tr-TR" dirty="0"/>
              <a:t>bir </a:t>
            </a:r>
            <a:r>
              <a:rPr lang="tr-TR" dirty="0" err="1"/>
              <a:t>ozelliğe</a:t>
            </a:r>
            <a:r>
              <a:rPr lang="tr-TR" dirty="0"/>
              <a:t> sahip olarak değerlendirilmektedir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5584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On Emir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(Kaynak: </a:t>
            </a:r>
            <a:r>
              <a:rPr lang="tr-TR" dirty="0" smtClean="0">
                <a:hlinkClick r:id="rId2"/>
              </a:rPr>
              <a:t>http://acikerisim.bartin.edu.tr:8080/xmlui/handle/11772/182?show=full</a:t>
            </a:r>
            <a:r>
              <a:rPr lang="tr-TR" dirty="0" smtClean="0"/>
              <a:t> ) 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223 </a:t>
            </a:r>
            <a:r>
              <a:rPr lang="tr-TR" dirty="0"/>
              <a:t>Hıristiyan Ahlâk İlkelerinin Temeli Olarak On Emir’in Anlaşılma Biçimleri - 17 - Arş. Gör. Şahin </a:t>
            </a:r>
            <a:r>
              <a:rPr lang="tr-TR" dirty="0" err="1"/>
              <a:t>Kızılabdullah</a:t>
            </a:r>
            <a:r>
              <a:rPr lang="tr-T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430977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On Emir </a:t>
            </a:r>
            <a:r>
              <a:rPr lang="tr-TR" dirty="0" smtClean="0"/>
              <a:t>yorumunda, </a:t>
            </a:r>
            <a:r>
              <a:rPr lang="tr-TR" dirty="0" err="1" smtClean="0"/>
              <a:t>ozellikle</a:t>
            </a:r>
            <a:r>
              <a:rPr lang="tr-TR" dirty="0" smtClean="0"/>
              <a:t> </a:t>
            </a:r>
            <a:r>
              <a:rPr lang="tr-TR" dirty="0"/>
              <a:t>Hıristiyanların, Yahudilerden ayrıldıkları </a:t>
            </a:r>
            <a:r>
              <a:rPr lang="tr-TR" dirty="0" err="1"/>
              <a:t>onemli</a:t>
            </a:r>
            <a:r>
              <a:rPr lang="tr-TR" dirty="0"/>
              <a:t> bir nokta, emirlere </a:t>
            </a:r>
            <a:r>
              <a:rPr lang="tr-TR" dirty="0" smtClean="0"/>
              <a:t>getirdikleri anlam </a:t>
            </a:r>
            <a:r>
              <a:rPr lang="tr-TR" dirty="0"/>
              <a:t>genişliği olarak ifade edilebilir. </a:t>
            </a:r>
            <a:r>
              <a:rPr lang="tr-TR" dirty="0" err="1"/>
              <a:t>Orneğin</a:t>
            </a:r>
            <a:r>
              <a:rPr lang="tr-TR" dirty="0"/>
              <a:t> </a:t>
            </a:r>
            <a:r>
              <a:rPr lang="tr-TR" dirty="0" err="1"/>
              <a:t>Calvin</a:t>
            </a:r>
            <a:r>
              <a:rPr lang="tr-TR" dirty="0"/>
              <a:t>, emirlerin bir </a:t>
            </a:r>
            <a:r>
              <a:rPr lang="tr-TR" i="1" dirty="0"/>
              <a:t>harici, </a:t>
            </a:r>
            <a:r>
              <a:rPr lang="tr-TR" dirty="0"/>
              <a:t>bir de </a:t>
            </a:r>
            <a:r>
              <a:rPr lang="tr-TR" dirty="0" smtClean="0"/>
              <a:t>deruni anlamları </a:t>
            </a:r>
            <a:r>
              <a:rPr lang="tr-TR" dirty="0"/>
              <a:t>olduğunu dile getirmekte ve hemen her emri, daha geniş bir anlam </a:t>
            </a:r>
            <a:r>
              <a:rPr lang="tr-TR" dirty="0" smtClean="0"/>
              <a:t>yelpazesine sahip </a:t>
            </a:r>
            <a:r>
              <a:rPr lang="tr-TR" dirty="0"/>
              <a:t>şekilde izah </a:t>
            </a:r>
            <a:r>
              <a:rPr lang="tr-TR" dirty="0" smtClean="0"/>
              <a:t>etmektedir.</a:t>
            </a:r>
          </a:p>
          <a:p>
            <a:r>
              <a:rPr lang="tr-TR" dirty="0" smtClean="0"/>
              <a:t>Bu </a:t>
            </a:r>
            <a:r>
              <a:rPr lang="tr-TR" dirty="0"/>
              <a:t>bağlamda </a:t>
            </a:r>
            <a:r>
              <a:rPr lang="tr-TR" dirty="0" err="1"/>
              <a:t>Calvin</a:t>
            </a:r>
            <a:r>
              <a:rPr lang="tr-TR" dirty="0"/>
              <a:t>, “</a:t>
            </a:r>
            <a:r>
              <a:rPr lang="tr-TR" dirty="0" err="1"/>
              <a:t>oldurmeyeceksin</a:t>
            </a:r>
            <a:r>
              <a:rPr lang="tr-TR" dirty="0"/>
              <a:t>” emrini “</a:t>
            </a:r>
            <a:r>
              <a:rPr lang="tr-TR" dirty="0" smtClean="0"/>
              <a:t>komşuna </a:t>
            </a:r>
            <a:r>
              <a:rPr lang="tr-TR" dirty="0" err="1" smtClean="0"/>
              <a:t>hicbir</a:t>
            </a:r>
            <a:r>
              <a:rPr lang="tr-TR" dirty="0" smtClean="0"/>
              <a:t> </a:t>
            </a:r>
            <a:r>
              <a:rPr lang="tr-TR" dirty="0"/>
              <a:t>şekilde zarar vermeyeceksin” olarak izah etmektedir. Aynı zamanda </a:t>
            </a:r>
            <a:r>
              <a:rPr lang="tr-TR" dirty="0" smtClean="0"/>
              <a:t>olumlu emirleri </a:t>
            </a:r>
            <a:r>
              <a:rPr lang="tr-TR" dirty="0"/>
              <a:t>olumsuz, olumsuz emirleri de olumlu karşılıkları ile ifade etmektedir. </a:t>
            </a:r>
            <a:r>
              <a:rPr lang="tr-TR" dirty="0" err="1" smtClean="0"/>
              <a:t>Orneğin</a:t>
            </a:r>
            <a:r>
              <a:rPr lang="tr-TR" dirty="0" smtClean="0"/>
              <a:t> “Anne-babana </a:t>
            </a:r>
            <a:r>
              <a:rPr lang="tr-TR" dirty="0"/>
              <a:t>saygı </a:t>
            </a:r>
            <a:r>
              <a:rPr lang="tr-TR" dirty="0" err="1"/>
              <a:t>gostereceksin</a:t>
            </a:r>
            <a:r>
              <a:rPr lang="tr-TR" dirty="0"/>
              <a:t>” emrini “Anne-babana saygısızlık ve </a:t>
            </a:r>
            <a:r>
              <a:rPr lang="tr-TR" dirty="0" smtClean="0"/>
              <a:t>nezaketsizlik etmeyeceksin</a:t>
            </a:r>
            <a:r>
              <a:rPr lang="tr-TR" dirty="0"/>
              <a:t>”, aynı şekilde “Zina etmeyeceksin” emrini de “Evlilikte </a:t>
            </a:r>
            <a:r>
              <a:rPr lang="tr-TR" dirty="0" smtClean="0"/>
              <a:t>sadık/</a:t>
            </a:r>
            <a:r>
              <a:rPr lang="tr-TR" dirty="0" err="1" smtClean="0"/>
              <a:t>durust</a:t>
            </a:r>
            <a:r>
              <a:rPr lang="tr-TR" dirty="0" smtClean="0"/>
              <a:t> yaşama </a:t>
            </a:r>
            <a:r>
              <a:rPr lang="tr-TR" dirty="0"/>
              <a:t>sahip olacaksın” şeklinde anlamaktadır.</a:t>
            </a:r>
          </a:p>
        </p:txBody>
      </p:sp>
    </p:spTree>
    <p:extLst>
      <p:ext uri="{BB962C8B-B14F-4D97-AF65-F5344CB8AC3E}">
        <p14:creationId xmlns:p14="http://schemas.microsoft.com/office/powerpoint/2010/main" val="1853496099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11</TotalTime>
  <Words>392</Words>
  <Application>Microsoft Office PowerPoint</Application>
  <PresentationFormat>Geniş ekran</PresentationFormat>
  <Paragraphs>18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9" baseType="lpstr">
      <vt:lpstr>Century Gothic</vt:lpstr>
      <vt:lpstr>Wingdings 3</vt:lpstr>
      <vt:lpstr>Dilim</vt:lpstr>
      <vt:lpstr>İncilde ve Hıristiyanlıkta Barış</vt:lpstr>
      <vt:lpstr>PowerPoint Sunusu</vt:lpstr>
      <vt:lpstr>PowerPoint Sunusu</vt:lpstr>
      <vt:lpstr>PowerPoint Sunusu</vt:lpstr>
      <vt:lpstr>On Emir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İncilde ve Hıristiyanlıkta Barış</dc:title>
  <dc:creator>şahin</dc:creator>
  <cp:lastModifiedBy>şahin</cp:lastModifiedBy>
  <cp:revision>3</cp:revision>
  <dcterms:created xsi:type="dcterms:W3CDTF">2019-04-14T07:41:23Z</dcterms:created>
  <dcterms:modified xsi:type="dcterms:W3CDTF">2019-04-15T08:39:54Z</dcterms:modified>
</cp:coreProperties>
</file>