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9" r:id="rId3"/>
    <p:sldId id="261" r:id="rId4"/>
    <p:sldId id="260" r:id="rId5"/>
    <p:sldId id="262" r:id="rId6"/>
    <p:sldId id="263" r:id="rId7"/>
    <p:sldId id="257" r:id="rId8"/>
    <p:sldId id="25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2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44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479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6550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240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141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9241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361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042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08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51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497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52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68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771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63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48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308021E-3D4F-F848-8E32-3C9C0C77584F}" type="datetimeFigureOut">
              <a:rPr lang="tr-TR" smtClean="0"/>
              <a:t>11.03.2018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C8260DF-D528-5C46-A02B-196712B49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80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51012" y="953545"/>
            <a:ext cx="8689976" cy="3711052"/>
          </a:xfrm>
        </p:spPr>
        <p:txBody>
          <a:bodyPr>
            <a:normAutofit/>
          </a:bodyPr>
          <a:lstStyle/>
          <a:p>
            <a:r>
              <a:rPr lang="tr-TR" sz="5400" dirty="0" smtClean="0"/>
              <a:t>FİZİKSEL TEMİZLİK VE DEZENFEKSİYON UYGULAMALARINDA KULLANILAN YÖNTEMLER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313774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484416"/>
            <a:ext cx="10363826" cy="4306783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Temizlik yönteminin seçiminde, uygulama yapılacak yüzeyin ve kalıntılarının niteliği kadar, uygulanacak işlem de çok önemlidir. </a:t>
            </a:r>
          </a:p>
          <a:p>
            <a:endParaRPr lang="tr-TR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910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508166"/>
            <a:ext cx="10363826" cy="4283033"/>
          </a:xfrm>
        </p:spPr>
        <p:txBody>
          <a:bodyPr>
            <a:normAutofit/>
          </a:bodyPr>
          <a:lstStyle/>
          <a:p>
            <a:pPr algn="just"/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Herhangi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bir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işlem görmemiş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süt kolayca temizlenirken, ısıl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işlemle oluşmuş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süt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taşlarının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yüzeyden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uzaklaştırılması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son derece zordur. </a:t>
            </a:r>
            <a:endParaRPr lang="tr-TR" sz="3600" cap="none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Bu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sorun ancak, proteinlerin parçalanması ve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yağların sabunlaştırılması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ile giderilebilir.</a:t>
            </a: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00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318162"/>
            <a:ext cx="10363826" cy="44730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Süt ve ürünlerinin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işleme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teknolojisi sırasındaki meydana gelen kalıntıların içerisinde, en güç temizlenen protein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kalıntılarıdır.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51949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617518"/>
            <a:ext cx="10363826" cy="5973288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unun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nedeni, proteinlerin ısıl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işlem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sonucunda yapıları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değişikliğe uğrayarak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 hem yüzeyle hem de minerallerle reaksiyona girebilme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özelliğine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sahip olmalarıdır.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0338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401288"/>
            <a:ext cx="10363826" cy="438991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Mineral kalıntıları tabakası üzerine proteinler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yapışarak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 bulundukları yüzeyden ayrılmaları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zorlaşır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Bu birleşme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içerisinde ş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ekerlerle yağların </a:t>
            </a:r>
            <a:r>
              <a:rPr lang="tr-TR" sz="3600" cap="none" smtClean="0">
                <a:latin typeface="Times New Roman" charset="0"/>
                <a:ea typeface="Times New Roman" charset="0"/>
                <a:cs typeface="Times New Roman" charset="0"/>
              </a:rPr>
              <a:t>da bulunduğu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bildirilmektedir.</a:t>
            </a: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3525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90625" y="1458410"/>
            <a:ext cx="10363826" cy="4147595"/>
          </a:xfrm>
        </p:spPr>
        <p:txBody>
          <a:bodyPr>
            <a:normAutofit lnSpcReduction="10000"/>
          </a:bodyPr>
          <a:lstStyle/>
          <a:p>
            <a:r>
              <a:rPr lang="tr-TR" sz="4000" dirty="0" smtClean="0"/>
              <a:t> I</a:t>
            </a:r>
            <a:r>
              <a:rPr lang="tr-TR" sz="4000" cap="none" dirty="0" smtClean="0"/>
              <a:t>şınlama, radyasyon</a:t>
            </a:r>
          </a:p>
          <a:p>
            <a:endParaRPr lang="tr-TR" sz="4000" cap="none" dirty="0"/>
          </a:p>
          <a:p>
            <a:r>
              <a:rPr lang="tr-TR" sz="4000" cap="none" dirty="0" smtClean="0"/>
              <a:t>UV</a:t>
            </a:r>
          </a:p>
          <a:p>
            <a:endParaRPr lang="tr-TR" sz="4000" cap="none" dirty="0"/>
          </a:p>
          <a:p>
            <a:r>
              <a:rPr lang="tr-TR" sz="4000" cap="none" dirty="0" smtClean="0"/>
              <a:t>Buhar</a:t>
            </a:r>
            <a:endParaRPr lang="tr-TR" sz="4000" cap="none" dirty="0"/>
          </a:p>
        </p:txBody>
      </p:sp>
    </p:spTree>
    <p:extLst>
      <p:ext uri="{BB962C8B-B14F-4D97-AF65-F5344CB8AC3E}">
        <p14:creationId xmlns:p14="http://schemas.microsoft.com/office/powerpoint/2010/main" val="1794155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446836"/>
            <a:ext cx="10363826" cy="4344364"/>
          </a:xfrm>
        </p:spPr>
        <p:txBody>
          <a:bodyPr>
            <a:normAutofit/>
          </a:bodyPr>
          <a:lstStyle/>
          <a:p>
            <a:r>
              <a:rPr lang="tr-TR" sz="4000" cap="none" dirty="0" smtClean="0"/>
              <a:t>Basınç</a:t>
            </a:r>
          </a:p>
          <a:p>
            <a:endParaRPr lang="tr-TR" sz="4000" cap="none" dirty="0"/>
          </a:p>
          <a:p>
            <a:r>
              <a:rPr lang="tr-TR" sz="4000" cap="none" dirty="0" smtClean="0"/>
              <a:t>Soğuk</a:t>
            </a:r>
          </a:p>
          <a:p>
            <a:endParaRPr lang="tr-TR" sz="4000" cap="none" dirty="0"/>
          </a:p>
          <a:p>
            <a:r>
              <a:rPr lang="tr-TR" sz="4000" cap="none" dirty="0" smtClean="0"/>
              <a:t>Isı, sıcaklık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537656094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16</TotalTime>
  <Words>127</Words>
  <Application>Microsoft Macintosh PowerPoint</Application>
  <PresentationFormat>Geniş Ekran</PresentationFormat>
  <Paragraphs>17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Tw Cen MT</vt:lpstr>
      <vt:lpstr>Damla</vt:lpstr>
      <vt:lpstr>FİZİKSEL TEMİZLİK VE DEZENFEKSİYON UYGULAMALARINDA KULLANILAN YÖNTEMLER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FİZİKSEL TEMİZLİK VE DEZENFEKSİYON UYGULAMALARINDA KULLANILAN YÖNTEMLER</dc:title>
  <dc:creator>Microsoft Office Kullanıcısı</dc:creator>
  <cp:lastModifiedBy>Microsoft Office Kullanıcısı</cp:lastModifiedBy>
  <cp:revision>2</cp:revision>
  <dcterms:created xsi:type="dcterms:W3CDTF">2017-12-19T20:32:15Z</dcterms:created>
  <dcterms:modified xsi:type="dcterms:W3CDTF">2018-03-11T20:39:01Z</dcterms:modified>
</cp:coreProperties>
</file>