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7" r:id="rId18"/>
    <p:sldId id="278" r:id="rId19"/>
    <p:sldId id="280" r:id="rId20"/>
    <p:sldId id="281" r:id="rId21"/>
    <p:sldId id="282" r:id="rId22"/>
    <p:sldId id="283" r:id="rId23"/>
    <p:sldId id="270" r:id="rId24"/>
    <p:sldId id="271" r:id="rId25"/>
    <p:sldId id="272" r:id="rId26"/>
    <p:sldId id="276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10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44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06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25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84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02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04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24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17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83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053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F689-73BB-4DE6-9165-20F26C75CB39}" type="datetimeFigureOut">
              <a:rPr lang="tr-TR" smtClean="0"/>
              <a:t>27.08.2019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6928-35AA-4D50-AAB5-40F84CB52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97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Kloş Etek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3488" y="2845530"/>
            <a:ext cx="3608832" cy="25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0" y="1463041"/>
            <a:ext cx="6583680" cy="437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2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Tüm Pilili Etek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224" y="2389632"/>
            <a:ext cx="2304288" cy="25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611"/>
          </a:xfrm>
        </p:spPr>
        <p:txBody>
          <a:bodyPr/>
          <a:lstStyle/>
          <a:p>
            <a:pPr algn="ctr"/>
            <a:r>
              <a:rPr lang="tr-TR" b="1" dirty="0"/>
              <a:t>Tüm Pilili </a:t>
            </a:r>
            <a:r>
              <a:rPr lang="tr-TR" b="1" dirty="0" smtClean="0"/>
              <a:t>Etek Çizimi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5825" y="1499616"/>
            <a:ext cx="4315968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48" y="682752"/>
            <a:ext cx="847344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8 Parçalı Etek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7616" y="2877844"/>
            <a:ext cx="2731008" cy="26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419"/>
          </a:xfrm>
        </p:spPr>
        <p:txBody>
          <a:bodyPr/>
          <a:lstStyle/>
          <a:p>
            <a:pPr algn="ctr"/>
            <a:r>
              <a:rPr lang="tr-TR" b="1" dirty="0"/>
              <a:t>8 Parçalı </a:t>
            </a:r>
            <a:r>
              <a:rPr lang="tr-TR" b="1" dirty="0" smtClean="0"/>
              <a:t>Etek Çizimi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016" y="1560576"/>
            <a:ext cx="4429043" cy="49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8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390144"/>
            <a:ext cx="7351776" cy="62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9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Kanun Pilili Etek</a:t>
            </a:r>
            <a:endParaRPr lang="tr-TR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329" y="2124107"/>
            <a:ext cx="357244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9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147"/>
          </a:xfrm>
        </p:spPr>
        <p:txBody>
          <a:bodyPr/>
          <a:lstStyle/>
          <a:p>
            <a:pPr algn="ctr"/>
            <a:r>
              <a:rPr lang="tr-TR" b="1" dirty="0"/>
              <a:t>Kanun Pilili </a:t>
            </a:r>
            <a:r>
              <a:rPr lang="tr-TR" b="1" dirty="0" smtClean="0"/>
              <a:t>Etek Çizimi</a:t>
            </a:r>
            <a:endParaRPr lang="tr-TR" b="1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264" y="1731264"/>
            <a:ext cx="10253472" cy="48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9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Evaze Etek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0752" y="1898668"/>
            <a:ext cx="3694176" cy="47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5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Kloş Etek Çizimi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9795" y="1825625"/>
            <a:ext cx="44724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57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Evaze </a:t>
            </a:r>
            <a:r>
              <a:rPr lang="tr-TR" b="1" dirty="0" smtClean="0"/>
              <a:t>Etek Çizimi</a:t>
            </a:r>
            <a:endParaRPr lang="tr-TR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536" y="2206747"/>
            <a:ext cx="5242560" cy="393801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81" y="2316475"/>
            <a:ext cx="3291840" cy="37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4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Etek Ucu Büzgülü Etek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992" y="2045081"/>
            <a:ext cx="2716216" cy="43513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39512"/>
            <a:ext cx="2496884" cy="44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75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Etek Ucu Büzgülü </a:t>
            </a:r>
            <a:r>
              <a:rPr lang="tr-TR" b="1" dirty="0" smtClean="0"/>
              <a:t>Etek Çizimi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272" y="1876824"/>
            <a:ext cx="3962400" cy="43513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363" y="3177966"/>
            <a:ext cx="4696313" cy="28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16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Pantolon Etek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0560" y="1975104"/>
            <a:ext cx="3230880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40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0107"/>
          </a:xfrm>
        </p:spPr>
        <p:txBody>
          <a:bodyPr/>
          <a:lstStyle/>
          <a:p>
            <a:pPr algn="ctr"/>
            <a:r>
              <a:rPr lang="tr-TR" b="1" dirty="0" smtClean="0"/>
              <a:t>Pantolon Etek Çizimi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912" y="1816608"/>
            <a:ext cx="5486400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32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96" y="280416"/>
            <a:ext cx="6766560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0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Kaynaklar </a:t>
            </a:r>
            <a:endParaRPr lang="tr-TR" b="1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1.</a:t>
            </a:r>
            <a:r>
              <a:rPr lang="tr-TR" dirty="0"/>
              <a:t>  </a:t>
            </a:r>
            <a:r>
              <a:rPr lang="tr-TR" dirty="0" err="1"/>
              <a:t>Fischer</a:t>
            </a:r>
            <a:r>
              <a:rPr lang="tr-TR" dirty="0"/>
              <a:t>, </a:t>
            </a:r>
            <a:r>
              <a:rPr lang="tr-TR" dirty="0" err="1"/>
              <a:t>Anette</a:t>
            </a:r>
            <a:r>
              <a:rPr lang="tr-TR" dirty="0"/>
              <a:t> (2018), Moda Tasarımında Giysi Teknikleri. İstanbul: Oksijen Basım ve Matbaacılık San. Ve Tic. Ltd. Şti.</a:t>
            </a:r>
          </a:p>
          <a:p>
            <a:pPr marL="0" indent="0">
              <a:buNone/>
            </a:pPr>
            <a:r>
              <a:rPr lang="tr-TR" b="1" dirty="0"/>
              <a:t>2.</a:t>
            </a:r>
            <a:r>
              <a:rPr lang="tr-TR" dirty="0"/>
              <a:t>  MEGEP, Modülleri (2011), Giyim Üretim Teknolojisi, Ankara</a:t>
            </a:r>
          </a:p>
          <a:p>
            <a:pPr marL="0" indent="0">
              <a:buNone/>
            </a:pPr>
            <a:r>
              <a:rPr lang="tr-TR" b="1" dirty="0"/>
              <a:t>3.</a:t>
            </a:r>
            <a:r>
              <a:rPr lang="tr-TR" dirty="0"/>
              <a:t>  </a:t>
            </a:r>
            <a:r>
              <a:rPr lang="tr-TR" dirty="0" err="1"/>
              <a:t>Aldrich</a:t>
            </a:r>
            <a:r>
              <a:rPr lang="tr-TR" dirty="0"/>
              <a:t>, </a:t>
            </a:r>
            <a:r>
              <a:rPr lang="tr-TR" dirty="0" err="1"/>
              <a:t>Winifred</a:t>
            </a:r>
            <a:r>
              <a:rPr lang="tr-TR" dirty="0"/>
              <a:t> (2000), Metrik Sistemle Kalıp Hazırlama Kadın Giyimi. İstanbul: Milli Eğitim Basımevi</a:t>
            </a:r>
          </a:p>
          <a:p>
            <a:pPr marL="0" indent="0">
              <a:buNone/>
            </a:pPr>
            <a:r>
              <a:rPr lang="tr-TR" b="1" dirty="0"/>
              <a:t>4.</a:t>
            </a:r>
            <a:r>
              <a:rPr lang="tr-TR" dirty="0"/>
              <a:t>  MEB, Kız Teknik Öğretim Genel Müdürlüğü, Temel Kalıp Bilgisi, İstanbul 1994.</a:t>
            </a:r>
          </a:p>
        </p:txBody>
      </p:sp>
    </p:spTree>
    <p:extLst>
      <p:ext uri="{BB962C8B-B14F-4D97-AF65-F5344CB8AC3E}">
        <p14:creationId xmlns:p14="http://schemas.microsoft.com/office/powerpoint/2010/main" val="403086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1248" y="182880"/>
            <a:ext cx="10655808" cy="63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Kloş Etek ve Astar Şablon Çizimi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536" y="1825624"/>
            <a:ext cx="5815584" cy="47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3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707136"/>
            <a:ext cx="8875776" cy="48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6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Daire Etek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4192" y="2511552"/>
            <a:ext cx="2999231" cy="28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0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Daire Etek Çizimi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4944" y="1825624"/>
            <a:ext cx="3182111" cy="46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5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312" y="816864"/>
            <a:ext cx="6571488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5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/>
          <a:lstStyle/>
          <a:p>
            <a:pPr algn="ctr"/>
            <a:r>
              <a:rPr lang="tr-TR" b="1" dirty="0" smtClean="0"/>
              <a:t>Daire Etek Ve Astar Şablon Çizimi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7472" y="1584960"/>
            <a:ext cx="3596640" cy="50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3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141</Words>
  <Application>Microsoft Office PowerPoint</Application>
  <PresentationFormat>Geniş ekran</PresentationFormat>
  <Paragraphs>23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Kloş Etek</vt:lpstr>
      <vt:lpstr>Kloş Etek Çizimi</vt:lpstr>
      <vt:lpstr>PowerPoint Sunusu</vt:lpstr>
      <vt:lpstr>Kloş Etek ve Astar Şablon Çizimi</vt:lpstr>
      <vt:lpstr>PowerPoint Sunusu</vt:lpstr>
      <vt:lpstr>Daire Etek</vt:lpstr>
      <vt:lpstr>Daire Etek Çizimi</vt:lpstr>
      <vt:lpstr>PowerPoint Sunusu</vt:lpstr>
      <vt:lpstr>Daire Etek Ve Astar Şablon Çizimi</vt:lpstr>
      <vt:lpstr>PowerPoint Sunusu</vt:lpstr>
      <vt:lpstr>Tüm Pilili Etek</vt:lpstr>
      <vt:lpstr>Tüm Pilili Etek Çizimi</vt:lpstr>
      <vt:lpstr>PowerPoint Sunusu</vt:lpstr>
      <vt:lpstr>8 Parçalı Etek</vt:lpstr>
      <vt:lpstr>8 Parçalı Etek Çizimi</vt:lpstr>
      <vt:lpstr>PowerPoint Sunusu</vt:lpstr>
      <vt:lpstr>Kanun Pilili Etek</vt:lpstr>
      <vt:lpstr>Kanun Pilili Etek Çizimi</vt:lpstr>
      <vt:lpstr>Evaze Etek</vt:lpstr>
      <vt:lpstr>Evaze Etek Çizimi</vt:lpstr>
      <vt:lpstr>Etek Ucu Büzgülü Etek</vt:lpstr>
      <vt:lpstr>Etek Ucu Büzgülü Etek Çizimi</vt:lpstr>
      <vt:lpstr>Pantolon Etek</vt:lpstr>
      <vt:lpstr>Pantolon Etek Çizimi</vt:lpstr>
      <vt:lpstr>PowerPoint Sunusu</vt:lpstr>
      <vt:lpstr>Kaynaklar 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Kloş Etek</dc:title>
  <dc:creator>Sony</dc:creator>
  <cp:lastModifiedBy>mehtap uğur</cp:lastModifiedBy>
  <cp:revision>11</cp:revision>
  <dcterms:created xsi:type="dcterms:W3CDTF">2019-08-12T17:21:18Z</dcterms:created>
  <dcterms:modified xsi:type="dcterms:W3CDTF">2019-08-27T13:36:41Z</dcterms:modified>
</cp:coreProperties>
</file>