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C3AC-B80D-44F3-9F32-7EFB1BC44FCF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1E36-CB72-4752-BCF4-1F47D80A17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016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C3AC-B80D-44F3-9F32-7EFB1BC44FCF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1E36-CB72-4752-BCF4-1F47D80A17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2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1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0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0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How Solutes and Pressure Affect Water Potential</a:t>
            </a:r>
            <a:endParaRPr lang="en-US" altLang="tr-TR" b="0" i="1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0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7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Measuring Water Potential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95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26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2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Overview: Underground Plants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0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7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Shoot Architecture and Light Capture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0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Root Architecture and Acquisition of Water and Minerals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2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Transport occurs by short-distance diffusion or active transport and by long-distance bulk flow</a:t>
            </a:r>
            <a:endParaRPr lang="en-US" altLang="tr-TR" sz="260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4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7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7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Diffusion of Water = Osmosis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6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Geniş ekran</PresentationFormat>
  <Paragraphs>7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PowerPoint Sunusu</vt:lpstr>
      <vt:lpstr>Overview: Underground Plants</vt:lpstr>
      <vt:lpstr>PowerPoint Sunusu</vt:lpstr>
      <vt:lpstr>Shoot Architecture and Light Capture</vt:lpstr>
      <vt:lpstr>Root Architecture and Acquisition of Water and Minerals</vt:lpstr>
      <vt:lpstr>Transport occurs by short-distance diffusion or active transport and by long-distance bulk flow</vt:lpstr>
      <vt:lpstr>PowerPoint Sunusu</vt:lpstr>
      <vt:lpstr>PowerPoint Sunusu</vt:lpstr>
      <vt:lpstr>Diffusion of Water = Osmosis</vt:lpstr>
      <vt:lpstr>PowerPoint Sunusu</vt:lpstr>
      <vt:lpstr>PowerPoint Sunusu</vt:lpstr>
      <vt:lpstr>How Solutes and Pressure Affect Water Potential</vt:lpstr>
      <vt:lpstr>PowerPoint Sunusu</vt:lpstr>
      <vt:lpstr>Measuring Water Potential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isabaskose@gmail.com</dc:creator>
  <cp:lastModifiedBy>isabaskose@gmail.com</cp:lastModifiedBy>
  <cp:revision>1</cp:revision>
  <dcterms:created xsi:type="dcterms:W3CDTF">2020-01-24T13:41:03Z</dcterms:created>
  <dcterms:modified xsi:type="dcterms:W3CDTF">2020-01-24T13:41:03Z</dcterms:modified>
</cp:coreProperties>
</file>