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16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56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98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29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11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77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85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04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8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33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33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58A54-7A71-41D3-A1DB-84A377BFD903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4A43D-EC92-42EC-B766-81CAB285F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48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16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Dergiler gazetelere göre daha çok sayfa içermektedir.</a:t>
            </a:r>
          </a:p>
          <a:p>
            <a:pPr algn="just"/>
            <a:r>
              <a:rPr lang="tr-TR" altLang="tr-TR" dirty="0" smtClean="0"/>
              <a:t>Dikkat çekici başlıklar yer almalıdır.</a:t>
            </a:r>
          </a:p>
          <a:p>
            <a:pPr algn="just"/>
            <a:r>
              <a:rPr lang="tr-TR" altLang="tr-TR" dirty="0" smtClean="0"/>
              <a:t>Renk ve görseller konuya uygun olmalıdır. </a:t>
            </a:r>
          </a:p>
          <a:p>
            <a:pPr algn="just"/>
            <a:r>
              <a:rPr lang="tr-TR" altLang="tr-TR" dirty="0" smtClean="0"/>
              <a:t>Dergiler haftalık, aylık ya da 2 aylık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50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dirty="0" smtClean="0"/>
              <a:t>Dergilerde de hedef kitle doğru belirlenip, uygun yol izlenmelidir. Dergilerde bol fotoğraf bulunmalı, mümkün olduğunca okuyucu sıkılmamalıdır.</a:t>
            </a:r>
          </a:p>
          <a:p>
            <a:pPr algn="just"/>
            <a:r>
              <a:rPr lang="tr-TR" altLang="tr-TR" dirty="0" smtClean="0"/>
              <a:t>Reklamlardan kesinlikle kaçınılmalı, uzun ve sıkıcı olmayan yazılara yer verilmelidir. Aksi takdirde okuyucunun ilgisini çekmeyebilir.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737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İçerikleri çok önceden belirlidir.</a:t>
            </a:r>
          </a:p>
          <a:p>
            <a:r>
              <a:rPr lang="tr-TR" dirty="0" smtClean="0"/>
              <a:t>Bazı dergiler ücretsiz olabilir.</a:t>
            </a:r>
          </a:p>
          <a:p>
            <a:r>
              <a:rPr lang="tr-TR" dirty="0" smtClean="0"/>
              <a:t>Genel bir dergi çıkabileceği gibi farklı konulara yönelik içeriğe sahip de olabilir. </a:t>
            </a:r>
          </a:p>
          <a:p>
            <a:r>
              <a:rPr lang="tr-TR" dirty="0" smtClean="0"/>
              <a:t>Zamanları değişkendir.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711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Hediye veren dergiler tercih sebebi olabilmektedir. </a:t>
            </a:r>
          </a:p>
          <a:p>
            <a:r>
              <a:rPr lang="tr-TR" dirty="0" smtClean="0"/>
              <a:t>Hedef kitleye uygun reklam almaları gerekmektedir.</a:t>
            </a:r>
          </a:p>
          <a:p>
            <a:r>
              <a:rPr lang="tr-TR" dirty="0" smtClean="0"/>
              <a:t>Belirlenen sürede çıkmaları gerekmektedir.</a:t>
            </a:r>
          </a:p>
          <a:p>
            <a:r>
              <a:rPr lang="tr-TR" dirty="0" smtClean="0"/>
              <a:t>İçerikleri çok önceden belirlenir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697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altLang="tr-TR" dirty="0" smtClean="0"/>
              <a:t>BÜLTENLER</a:t>
            </a:r>
          </a:p>
          <a:p>
            <a:pPr algn="just"/>
            <a:r>
              <a:rPr lang="tr-TR" altLang="tr-TR" dirty="0" smtClean="0"/>
              <a:t>Bültenler, firmaların faaliyetlerini basına düzenli olarak duyurmak amacı ile hazırladıkları duyurulardır.</a:t>
            </a:r>
          </a:p>
          <a:p>
            <a:pPr algn="just"/>
            <a:r>
              <a:rPr lang="tr-TR" altLang="tr-TR" dirty="0" smtClean="0"/>
              <a:t>Bültenler kurumun dış ilişkilerinde kullanıldığı gibi iç ilişkilerinde de kullanılabilir. </a:t>
            </a:r>
          </a:p>
          <a:p>
            <a:pPr algn="just"/>
            <a:r>
              <a:rPr lang="tr-TR" altLang="tr-TR" dirty="0" smtClean="0"/>
              <a:t>Basın bültenleri, ilgili kuruluşların kendileri ile ilgili duyurmak istedikleri haberleri, medyaya servis etmeleridir.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6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634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61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249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</dc:title>
  <dc:creator>EDA</dc:creator>
  <cp:lastModifiedBy>EDA</cp:lastModifiedBy>
  <cp:revision>6</cp:revision>
  <dcterms:created xsi:type="dcterms:W3CDTF">2020-05-14T12:08:40Z</dcterms:created>
  <dcterms:modified xsi:type="dcterms:W3CDTF">2020-05-14T12:14:38Z</dcterms:modified>
</cp:coreProperties>
</file>