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1pPr>
    <a:lvl2pPr marL="0" marR="0" indent="2286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2pPr>
    <a:lvl3pPr marL="0" marR="0" indent="4572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3pPr>
    <a:lvl4pPr marL="0" marR="0" indent="6858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4pPr>
    <a:lvl5pPr marL="0" marR="0" indent="9144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5pPr>
    <a:lvl6pPr marL="0" marR="0" indent="11430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6pPr>
    <a:lvl7pPr marL="0" marR="0" indent="13716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7pPr>
    <a:lvl8pPr marL="0" marR="0" indent="16002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8pPr>
    <a:lvl9pPr marL="0" marR="0" indent="182880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b="def" i="def"/>
      <a:tcStyle>
        <a:tcBdr/>
        <a:fill>
          <a:solidFill>
            <a:srgbClr val="CBCBCB">
              <a:alpha val="25000"/>
            </a:srgbClr>
          </a:solidFill>
        </a:fill>
      </a:tcStyle>
    </a:band2H>
    <a:firstCol>
      <a:tcTxStyle b="off" i="off">
        <a:fontRef idx="minor">
          <a:srgbClr val="5C5C5C"/>
        </a:fontRef>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Ref idx="minor">
          <a:srgbClr val="5C5C5C"/>
        </a:fontRef>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Roman"/>
          <a:ea typeface="Iowan Old Style Roman"/>
          <a:cs typeface="Iowan Old Style Roman"/>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b="def" i="def"/>
      <a:tcStyle>
        <a:tcBdr/>
        <a:fill>
          <a:solidFill>
            <a:srgbClr val="A8A861">
              <a:alpha val="27000"/>
            </a:srgbClr>
          </a:solidFill>
        </a:fill>
      </a:tcStyle>
    </a:band2H>
    <a:firstCol>
      <a:tcTxStyle b="off" i="off">
        <a:fontRef idx="minor">
          <a:srgbClr val="FFFFFF"/>
        </a:fontRef>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Ref idx="minor">
          <a:schemeClr val="accent2">
            <a:satOff val="-3676"/>
            <a:lumOff val="-12171"/>
          </a:schemeClr>
        </a:fontRef>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Ref idx="minor">
          <a:srgbClr val="FFFFFF"/>
        </a:fontRef>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Roman"/>
          <a:ea typeface="Iowan Old Style Roman"/>
          <a:cs typeface="Iowan Old Style Roman"/>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b="def" i="def"/>
      <a:tcStyle>
        <a:tcBdr/>
        <a:fill>
          <a:solidFill>
            <a:srgbClr val="A8A861">
              <a:alpha val="27000"/>
            </a:srgbClr>
          </a:solidFill>
        </a:fill>
      </a:tcStyle>
    </a:band2H>
    <a:firstCol>
      <a:tcTxStyle b="off" i="off">
        <a:fontRef idx="minor">
          <a:srgbClr val="FFFFFF"/>
        </a:fontRef>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b="def" i="def"/>
      <a:tcStyle>
        <a:tcBdr/>
        <a:fill>
          <a:solidFill>
            <a:srgbClr val="CBCBCB">
              <a:alpha val="36000"/>
            </a:srgbClr>
          </a:solidFill>
        </a:fill>
      </a:tcStyle>
    </a:band2H>
    <a:firstCol>
      <a:tcTxStyle b="off" i="off">
        <a:fontRef idx="minor">
          <a:srgbClr val="5C5C5C"/>
        </a:fontRef>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b="def" i="def"/>
      <a:tcStyle>
        <a:tcBdr/>
        <a:fill>
          <a:solidFill>
            <a:srgbClr val="AEAEAE">
              <a:alpha val="25000"/>
            </a:srgbClr>
          </a:solidFill>
        </a:fill>
      </a:tcStyle>
    </a:band2H>
    <a:firstCol>
      <a:tcTxStyle b="off" i="off">
        <a:fontRef idx="minor">
          <a:srgbClr val="5C5C5C"/>
        </a:fontRef>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Roman"/>
          <a:ea typeface="Iowan Old Style Roman"/>
          <a:cs typeface="Iowan Old Style Roman"/>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b="def" i="def"/>
      <a:tcStyle>
        <a:tcBdr/>
        <a:fill>
          <a:solidFill>
            <a:srgbClr val="EDEEEE"/>
          </a:solidFill>
        </a:fill>
      </a:tcStyle>
    </a:band2H>
    <a:firstCol>
      <a:tcTxStyle b="off" i="off">
        <a:fontRef idx="minor">
          <a:srgbClr val="5C5C5C"/>
        </a:fontRef>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Ref idx="minor">
          <a:srgbClr val="5C5C5C"/>
        </a:fontRef>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Ref idx="minor">
          <a:srgbClr val="5C5C5C"/>
        </a:fontRef>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Başlık ve Alt Ana Başlık">
    <p:spTree>
      <p:nvGrpSpPr>
        <p:cNvPr id="1" name=""/>
        <p:cNvGrpSpPr/>
        <p:nvPr/>
      </p:nvGrpSpPr>
      <p:grpSpPr>
        <a:xfrm>
          <a:off x="0" y="0"/>
          <a:ext cx="0" cy="0"/>
          <a:chOff x="0" y="0"/>
          <a:chExt cx="0" cy="0"/>
        </a:xfrm>
      </p:grpSpPr>
      <p:sp>
        <p:nvSpPr>
          <p:cNvPr id="11" name="Shape 11"/>
          <p:cNvSpPr/>
          <p:nvPr>
            <p:ph type="body" sz="quarter" idx="13"/>
          </p:nvPr>
        </p:nvSpPr>
        <p:spPr>
          <a:xfrm>
            <a:off x="571500" y="5588000"/>
            <a:ext cx="1187578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2" name="Shape 12"/>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pPr/>
            <a:r>
              <a:t>Başlık Metni</a:t>
            </a:r>
          </a:p>
        </p:txBody>
      </p:sp>
      <p:sp>
        <p:nvSpPr>
          <p:cNvPr id="13" name="Shape 13"/>
          <p:cNvSpPr/>
          <p:nvPr>
            <p:ph type="body" sz="half" idx="1"/>
          </p:nvPr>
        </p:nvSpPr>
        <p:spPr>
          <a:xfrm>
            <a:off x="571500" y="5676900"/>
            <a:ext cx="11861800" cy="3263900"/>
          </a:xfrm>
          <a:prstGeom prst="rect">
            <a:avLst/>
          </a:prstGeom>
        </p:spPr>
        <p:txBody>
          <a:bodyPr/>
          <a:lstStyle>
            <a:lvl1pPr marL="0" indent="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ctr">
              <a:lnSpc>
                <a:spcPct val="70000"/>
              </a:lnSpc>
              <a:spcBef>
                <a:spcPts val="0"/>
              </a:spcBef>
              <a:buSzTx/>
              <a:buFontTx/>
              <a:buNone/>
              <a:defRPr sz="4800">
                <a:solidFill>
                  <a:srgbClr val="747676"/>
                </a:solidFill>
                <a:latin typeface="Iowan Old Style Italic"/>
                <a:ea typeface="Iowan Old Style Italic"/>
                <a:cs typeface="Iowan Old Style Italic"/>
                <a:sym typeface="Iowan Old Style Italic"/>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14" name="Shape 14"/>
          <p:cNvSpPr/>
          <p:nvPr>
            <p:ph type="sldNum" sz="quarter" idx="2"/>
          </p:nvPr>
        </p:nvSpPr>
        <p:spPr>
          <a:xfrm>
            <a:off x="12088552" y="9189156"/>
            <a:ext cx="309365" cy="3429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Alıntı">
    <p:spTree>
      <p:nvGrpSpPr>
        <p:cNvPr id="1" name=""/>
        <p:cNvGrpSpPr/>
        <p:nvPr/>
      </p:nvGrpSpPr>
      <p:grpSpPr>
        <a:xfrm>
          <a:off x="0" y="0"/>
          <a:ext cx="0" cy="0"/>
          <a:chOff x="0" y="0"/>
          <a:chExt cx="0" cy="0"/>
        </a:xfrm>
      </p:grpSpPr>
      <p:sp>
        <p:nvSpPr>
          <p:cNvPr id="101" name="Shape 101"/>
          <p:cNvSpPr/>
          <p:nvPr/>
        </p:nvSpPr>
        <p:spPr>
          <a:xfrm>
            <a:off x="508000" y="1771650"/>
            <a:ext cx="1697832" cy="3175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0" sz="21000">
                <a:solidFill>
                  <a:srgbClr val="E4E4E4"/>
                </a:solidFill>
                <a:latin typeface="Baskerville SemiBold"/>
                <a:ea typeface="Baskerville SemiBold"/>
                <a:cs typeface="Baskerville SemiBold"/>
                <a:sym typeface="Baskerville SemiBold"/>
              </a:defRPr>
            </a:lvl1pPr>
          </a:lstStyle>
          <a:p>
            <a:pPr/>
            <a:r>
              <a:t>“</a:t>
            </a:r>
          </a:p>
        </p:txBody>
      </p:sp>
      <p:sp>
        <p:nvSpPr>
          <p:cNvPr id="102" name="Shape 102"/>
          <p:cNvSpPr/>
          <p:nvPr>
            <p:ph type="body" sz="quarter" idx="13"/>
          </p:nvPr>
        </p:nvSpPr>
        <p:spPr>
          <a:xfrm>
            <a:off x="1943100" y="3870536"/>
            <a:ext cx="10490200" cy="939801"/>
          </a:xfrm>
          <a:prstGeom prst="rect">
            <a:avLst/>
          </a:prstGeom>
        </p:spPr>
        <p:txBody>
          <a:bodyPr>
            <a:spAutoFit/>
          </a:bodyPr>
          <a:lstStyle>
            <a:lvl1pPr marL="0" indent="0">
              <a:spcBef>
                <a:spcPts val="1600"/>
              </a:spcBef>
              <a:buSzTx/>
              <a:buFontTx/>
              <a:buNone/>
              <a:defRPr sz="4800">
                <a:solidFill>
                  <a:srgbClr val="747676"/>
                </a:solidFill>
              </a:defRPr>
            </a:lvl1pPr>
          </a:lstStyle>
          <a:p>
            <a:pPr/>
            <a:r>
              <a:t>Buraya bir alıntı yazın.</a:t>
            </a:r>
          </a:p>
        </p:txBody>
      </p:sp>
      <p:sp>
        <p:nvSpPr>
          <p:cNvPr id="103" name="Shape 103"/>
          <p:cNvSpPr/>
          <p:nvPr>
            <p:ph type="body" sz="quarter" idx="14"/>
          </p:nvPr>
        </p:nvSpPr>
        <p:spPr>
          <a:xfrm>
            <a:off x="1943100" y="7772400"/>
            <a:ext cx="10490200" cy="939800"/>
          </a:xfrm>
          <a:prstGeom prst="rect">
            <a:avLst/>
          </a:prstGeom>
        </p:spPr>
        <p:txBody>
          <a:bodyPr>
            <a:spAutoFit/>
          </a:bodyPr>
          <a:lstStyle>
            <a:lvl1pPr marL="0" indent="0" algn="r">
              <a:lnSpc>
                <a:spcPct val="70000"/>
              </a:lnSpc>
              <a:spcBef>
                <a:spcPts val="1600"/>
              </a:spcBef>
              <a:buSzTx/>
              <a:buFontTx/>
              <a:buNone/>
              <a:defRPr sz="4800">
                <a:solidFill>
                  <a:srgbClr val="6B6D6D"/>
                </a:solidFill>
                <a:latin typeface="Iowan Old Style Italic"/>
                <a:ea typeface="Iowan Old Style Italic"/>
                <a:cs typeface="Iowan Old Style Italic"/>
                <a:sym typeface="Iowan Old Style Italic"/>
              </a:defRPr>
            </a:lvl1pPr>
          </a:lstStyle>
          <a:p>
            <a:pPr/>
            <a:r>
              <a:t>-Johnny Appleseed</a:t>
            </a:r>
          </a:p>
        </p:txBody>
      </p:sp>
      <p:sp>
        <p:nvSpPr>
          <p:cNvPr id="104" name="Shape 10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Fotoğraf">
    <p:spTree>
      <p:nvGrpSpPr>
        <p:cNvPr id="1" name=""/>
        <p:cNvGrpSpPr/>
        <p:nvPr/>
      </p:nvGrpSpPr>
      <p:grpSpPr>
        <a:xfrm>
          <a:off x="0" y="0"/>
          <a:ext cx="0" cy="0"/>
          <a:chOff x="0" y="0"/>
          <a:chExt cx="0" cy="0"/>
        </a:xfrm>
      </p:grpSpPr>
      <p:sp>
        <p:nvSpPr>
          <p:cNvPr id="111" name="Shape 111"/>
          <p:cNvSpPr/>
          <p:nvPr>
            <p:ph type="pic" idx="13"/>
          </p:nvPr>
        </p:nvSpPr>
        <p:spPr>
          <a:xfrm>
            <a:off x="0" y="0"/>
            <a:ext cx="13004800" cy="9753600"/>
          </a:xfrm>
          <a:prstGeom prst="rect">
            <a:avLst/>
          </a:prstGeom>
        </p:spPr>
        <p:txBody>
          <a:bodyPr lIns="91439" tIns="45719" rIns="91439" bIns="45719">
            <a:noAutofit/>
          </a:bodyPr>
          <a:lstStyle/>
          <a:p>
            <a:pPr/>
          </a:p>
        </p:txBody>
      </p:sp>
      <p:sp>
        <p:nvSpPr>
          <p:cNvPr id="112" name="Shape 112"/>
          <p:cNvSpPr/>
          <p:nvPr>
            <p:ph type="sldNum" sz="quarter" idx="2"/>
          </p:nvPr>
        </p:nvSpPr>
        <p:spPr>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oş">
    <p:spTree>
      <p:nvGrpSpPr>
        <p:cNvPr id="1" name=""/>
        <p:cNvGrpSpPr/>
        <p:nvPr/>
      </p:nvGrpSpPr>
      <p:grpSpPr>
        <a:xfrm>
          <a:off x="0" y="0"/>
          <a:ext cx="0" cy="0"/>
          <a:chOff x="0" y="0"/>
          <a:chExt cx="0" cy="0"/>
        </a:xfrm>
      </p:grpSpPr>
      <p:sp>
        <p:nvSpPr>
          <p:cNvPr id="119" name="Shape 11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Fotoğraf - Yatay">
    <p:spTree>
      <p:nvGrpSpPr>
        <p:cNvPr id="1" name=""/>
        <p:cNvGrpSpPr/>
        <p:nvPr/>
      </p:nvGrpSpPr>
      <p:grpSpPr>
        <a:xfrm>
          <a:off x="0" y="0"/>
          <a:ext cx="0" cy="0"/>
          <a:chOff x="0" y="0"/>
          <a:chExt cx="0" cy="0"/>
        </a:xfrm>
      </p:grpSpPr>
      <p:sp>
        <p:nvSpPr>
          <p:cNvPr id="21" name="Shape 21"/>
          <p:cNvSpPr/>
          <p:nvPr>
            <p:ph type="pic" idx="13"/>
          </p:nvPr>
        </p:nvSpPr>
        <p:spPr>
          <a:xfrm>
            <a:off x="0" y="0"/>
            <a:ext cx="13004800" cy="9753600"/>
          </a:xfrm>
          <a:prstGeom prst="rect">
            <a:avLst/>
          </a:prstGeom>
        </p:spPr>
        <p:txBody>
          <a:bodyPr lIns="91439" tIns="45719" rIns="91439" bIns="45719">
            <a:noAutofit/>
          </a:bodyPr>
          <a:lstStyle/>
          <a:p>
            <a:pPr/>
          </a:p>
        </p:txBody>
      </p:sp>
      <p:sp>
        <p:nvSpPr>
          <p:cNvPr id="22" name="Shape 22"/>
          <p:cNvSpPr/>
          <p:nvPr>
            <p:ph type="body" sz="half" idx="14"/>
          </p:nvPr>
        </p:nvSpPr>
        <p:spPr>
          <a:xfrm>
            <a:off x="0" y="5422900"/>
            <a:ext cx="13004800" cy="3606800"/>
          </a:xfrm>
          <a:prstGeom prst="rect">
            <a:avLst/>
          </a:prstGeom>
          <a:solidFill>
            <a:srgbClr val="FFFFFF"/>
          </a:solidFill>
        </p:spPr>
        <p:txBody>
          <a:bodyPr anchor="ctr">
            <a:noAutofit/>
          </a:bodyPr>
          <a:lstStyle/>
          <a:p>
            <a:pPr marL="0" indent="0" algn="ctr">
              <a:spcBef>
                <a:spcPts val="0"/>
              </a:spcBef>
              <a:buSzTx/>
              <a:buFontTx/>
              <a:buNone/>
              <a:defRPr sz="2400">
                <a:latin typeface="+mn-lt"/>
                <a:ea typeface="+mn-ea"/>
                <a:cs typeface="+mn-cs"/>
                <a:sym typeface="DIN Alternate"/>
              </a:defRPr>
            </a:pPr>
          </a:p>
        </p:txBody>
      </p:sp>
      <p:sp>
        <p:nvSpPr>
          <p:cNvPr id="23" name="Shape 23"/>
          <p:cNvSpPr/>
          <p:nvPr>
            <p:ph type="body" sz="quarter" idx="15"/>
          </p:nvPr>
        </p:nvSpPr>
        <p:spPr>
          <a:xfrm flipV="1">
            <a:off x="571500" y="7619996"/>
            <a:ext cx="11874500" cy="4"/>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24" name="Shape 24"/>
          <p:cNvSpPr/>
          <p:nvPr>
            <p:ph type="title"/>
          </p:nvPr>
        </p:nvSpPr>
        <p:spPr>
          <a:xfrm>
            <a:off x="571500" y="5562600"/>
            <a:ext cx="11861800" cy="2209800"/>
          </a:xfrm>
          <a:prstGeom prst="rect">
            <a:avLst/>
          </a:prstGeom>
        </p:spPr>
        <p:txBody>
          <a:bodyPr anchor="b"/>
          <a:lstStyle>
            <a:lvl1pPr algn="r">
              <a:lnSpc>
                <a:spcPct val="80000"/>
              </a:lnSpc>
              <a:spcBef>
                <a:spcPts val="0"/>
              </a:spcBef>
              <a:defRPr sz="12100">
                <a:solidFill>
                  <a:srgbClr val="5C5C5C"/>
                </a:solidFill>
              </a:defRPr>
            </a:lvl1pPr>
          </a:lstStyle>
          <a:p>
            <a:pPr/>
            <a:r>
              <a:t>Başlık Metni</a:t>
            </a:r>
          </a:p>
        </p:txBody>
      </p:sp>
      <p:sp>
        <p:nvSpPr>
          <p:cNvPr id="25" name="Shape 25"/>
          <p:cNvSpPr/>
          <p:nvPr>
            <p:ph type="body" sz="quarter" idx="1"/>
          </p:nvPr>
        </p:nvSpPr>
        <p:spPr>
          <a:xfrm>
            <a:off x="571500" y="7670800"/>
            <a:ext cx="11861800" cy="1231900"/>
          </a:xfrm>
          <a:prstGeom prst="rect">
            <a:avLst/>
          </a:prstGeom>
        </p:spPr>
        <p:txBody>
          <a:bodyPr/>
          <a:lstStyle>
            <a:lvl1pPr marL="0" indent="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26" name="Shape 26"/>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Başlık - Orta">
    <p:spTree>
      <p:nvGrpSpPr>
        <p:cNvPr id="1" name=""/>
        <p:cNvGrpSpPr/>
        <p:nvPr/>
      </p:nvGrpSpPr>
      <p:grpSpPr>
        <a:xfrm>
          <a:off x="0" y="0"/>
          <a:ext cx="0" cy="0"/>
          <a:chOff x="0" y="0"/>
          <a:chExt cx="0" cy="0"/>
        </a:xfrm>
      </p:grpSpPr>
      <p:sp>
        <p:nvSpPr>
          <p:cNvPr id="33" name="Shape 33"/>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pPr/>
            <a:r>
              <a:t>Başlık Metni</a:t>
            </a:r>
          </a:p>
        </p:txBody>
      </p:sp>
      <p:sp>
        <p:nvSpPr>
          <p:cNvPr id="34" name="Shape 34"/>
          <p:cNvSpPr/>
          <p:nvPr>
            <p:ph type="sldNum" sz="quarter" idx="2"/>
          </p:nvPr>
        </p:nvSpPr>
        <p:spPr>
          <a:xfrm>
            <a:off x="12083465" y="9189156"/>
            <a:ext cx="309365" cy="3429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Fotoğraf - Düşey">
    <p:spTree>
      <p:nvGrpSpPr>
        <p:cNvPr id="1" name=""/>
        <p:cNvGrpSpPr/>
        <p:nvPr/>
      </p:nvGrpSpPr>
      <p:grpSpPr>
        <a:xfrm>
          <a:off x="0" y="0"/>
          <a:ext cx="0" cy="0"/>
          <a:chOff x="0" y="0"/>
          <a:chExt cx="0" cy="0"/>
        </a:xfrm>
      </p:grpSpPr>
      <p:sp>
        <p:nvSpPr>
          <p:cNvPr id="41" name="Shape 41"/>
          <p:cNvSpPr/>
          <p:nvPr>
            <p:ph type="pic" idx="13"/>
          </p:nvPr>
        </p:nvSpPr>
        <p:spPr>
          <a:xfrm>
            <a:off x="7531100" y="0"/>
            <a:ext cx="5473700" cy="9753600"/>
          </a:xfrm>
          <a:prstGeom prst="rect">
            <a:avLst/>
          </a:prstGeom>
        </p:spPr>
        <p:txBody>
          <a:bodyPr lIns="91439" tIns="45719" rIns="91439" bIns="45719">
            <a:noAutofit/>
          </a:bodyPr>
          <a:lstStyle/>
          <a:p>
            <a:pPr/>
          </a:p>
        </p:txBody>
      </p:sp>
      <p:sp>
        <p:nvSpPr>
          <p:cNvPr id="42" name="Shape 42"/>
          <p:cNvSpPr/>
          <p:nvPr>
            <p:ph type="body" sz="quarter" idx="14"/>
          </p:nvPr>
        </p:nvSpPr>
        <p:spPr>
          <a:xfrm flipV="1">
            <a:off x="571500" y="7619998"/>
            <a:ext cx="64516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43" name="Shape 43"/>
          <p:cNvSpPr/>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pPr/>
            <a:r>
              <a:t>Başlık Metni</a:t>
            </a:r>
          </a:p>
        </p:txBody>
      </p:sp>
      <p:sp>
        <p:nvSpPr>
          <p:cNvPr id="44" name="Shape 44"/>
          <p:cNvSpPr/>
          <p:nvPr>
            <p:ph type="body" sz="quarter" idx="1"/>
          </p:nvPr>
        </p:nvSpPr>
        <p:spPr>
          <a:xfrm>
            <a:off x="571500" y="7670800"/>
            <a:ext cx="6451600" cy="1358900"/>
          </a:xfrm>
          <a:prstGeom prst="rect">
            <a:avLst/>
          </a:prstGeom>
        </p:spPr>
        <p:txBody>
          <a:bodyPr/>
          <a:lstStyle>
            <a:lvl1pPr marL="0" indent="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1pPr>
            <a:lvl2pPr marL="0" indent="2286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2pPr>
            <a:lvl3pPr marL="0" indent="4572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3pPr>
            <a:lvl4pPr marL="0" indent="6858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4pPr>
            <a:lvl5pPr marL="0" indent="914400" algn="r">
              <a:lnSpc>
                <a:spcPct val="70000"/>
              </a:lnSpc>
              <a:spcBef>
                <a:spcPts val="600"/>
              </a:spcBef>
              <a:buSzTx/>
              <a:buFontTx/>
              <a:buNone/>
              <a:defRPr sz="4800">
                <a:solidFill>
                  <a:srgbClr val="747676"/>
                </a:solidFill>
                <a:latin typeface="Iowan Old Style Italic"/>
                <a:ea typeface="Iowan Old Style Italic"/>
                <a:cs typeface="Iowan Old Style Italic"/>
                <a:sym typeface="Iowan Old Style Italic"/>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45" name="Shape 45"/>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aşlık - Üst">
    <p:spTree>
      <p:nvGrpSpPr>
        <p:cNvPr id="1" name=""/>
        <p:cNvGrpSpPr/>
        <p:nvPr/>
      </p:nvGrpSpPr>
      <p:grpSpPr>
        <a:xfrm>
          <a:off x="0" y="0"/>
          <a:ext cx="0" cy="0"/>
          <a:chOff x="0" y="0"/>
          <a:chExt cx="0" cy="0"/>
        </a:xfrm>
      </p:grpSpPr>
      <p:sp>
        <p:nvSpPr>
          <p:cNvPr id="52" name="Shape 52"/>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53" name="Shape 53"/>
          <p:cNvSpPr/>
          <p:nvPr>
            <p:ph type="title"/>
          </p:nvPr>
        </p:nvSpPr>
        <p:spPr>
          <a:prstGeom prst="rect">
            <a:avLst/>
          </a:prstGeom>
        </p:spPr>
        <p:txBody>
          <a:bodyPr/>
          <a:lstStyle/>
          <a:p>
            <a:pPr/>
            <a:r>
              <a:t>Başlık Metni</a:t>
            </a:r>
          </a:p>
        </p:txBody>
      </p:sp>
      <p:sp>
        <p:nvSpPr>
          <p:cNvPr id="54" name="Shape 5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Başlık ve Maddeler">
    <p:spTree>
      <p:nvGrpSpPr>
        <p:cNvPr id="1" name=""/>
        <p:cNvGrpSpPr/>
        <p:nvPr/>
      </p:nvGrpSpPr>
      <p:grpSpPr>
        <a:xfrm>
          <a:off x="0" y="0"/>
          <a:ext cx="0" cy="0"/>
          <a:chOff x="0" y="0"/>
          <a:chExt cx="0" cy="0"/>
        </a:xfrm>
      </p:grpSpPr>
      <p:sp>
        <p:nvSpPr>
          <p:cNvPr id="61" name="Shape 6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62" name="Shape 62"/>
          <p:cNvSpPr/>
          <p:nvPr>
            <p:ph type="title"/>
          </p:nvPr>
        </p:nvSpPr>
        <p:spPr>
          <a:prstGeom prst="rect">
            <a:avLst/>
          </a:prstGeom>
        </p:spPr>
        <p:txBody>
          <a:bodyPr/>
          <a:lstStyle/>
          <a:p>
            <a:pPr/>
            <a:r>
              <a:t>Başlık Metni</a:t>
            </a:r>
          </a:p>
        </p:txBody>
      </p:sp>
      <p:sp>
        <p:nvSpPr>
          <p:cNvPr id="63" name="Shape 63"/>
          <p:cNvSpPr/>
          <p:nvPr>
            <p:ph type="body" idx="1"/>
          </p:nvPr>
        </p:nvSpPr>
        <p:spPr>
          <a:prstGeom prst="rect">
            <a:avLst/>
          </a:prstGeom>
        </p:spPr>
        <p:txBody>
          <a:bodyPr/>
          <a:lstStyle/>
          <a:p>
            <a:pPr/>
            <a:r>
              <a:t>Gövde Düzeyi Bir</a:t>
            </a:r>
          </a:p>
          <a:p>
            <a:pPr lvl="1"/>
            <a:r>
              <a:t>Gövde Düzeyi İki</a:t>
            </a:r>
          </a:p>
          <a:p>
            <a:pPr lvl="2"/>
            <a:r>
              <a:t>Gövde Düzeyi Üç</a:t>
            </a:r>
          </a:p>
          <a:p>
            <a:pPr lvl="3"/>
            <a:r>
              <a:t>Gövde Düzeyi Dört</a:t>
            </a:r>
          </a:p>
          <a:p>
            <a:pPr lvl="4"/>
            <a:r>
              <a:t>Gövde Düzeyi Beş</a:t>
            </a:r>
          </a:p>
        </p:txBody>
      </p:sp>
      <p:sp>
        <p:nvSpPr>
          <p:cNvPr id="64" name="Shape 6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aşlık, Maddeler ve Fotoğraf">
    <p:spTree>
      <p:nvGrpSpPr>
        <p:cNvPr id="1" name=""/>
        <p:cNvGrpSpPr/>
        <p:nvPr/>
      </p:nvGrpSpPr>
      <p:grpSpPr>
        <a:xfrm>
          <a:off x="0" y="0"/>
          <a:ext cx="0" cy="0"/>
          <a:chOff x="0" y="0"/>
          <a:chExt cx="0" cy="0"/>
        </a:xfrm>
      </p:grpSpPr>
      <p:sp>
        <p:nvSpPr>
          <p:cNvPr id="71" name="Shape 71"/>
          <p:cNvSpPr/>
          <p:nvPr>
            <p:ph type="pic" idx="13"/>
          </p:nvPr>
        </p:nvSpPr>
        <p:spPr>
          <a:xfrm>
            <a:off x="0" y="0"/>
            <a:ext cx="6438900" cy="9753600"/>
          </a:xfrm>
          <a:prstGeom prst="rect">
            <a:avLst/>
          </a:prstGeom>
        </p:spPr>
        <p:txBody>
          <a:bodyPr lIns="91439" tIns="45719" rIns="91439" bIns="45719">
            <a:noAutofit/>
          </a:bodyPr>
          <a:lstStyle/>
          <a:p>
            <a:pPr/>
          </a:p>
        </p:txBody>
      </p:sp>
      <p:sp>
        <p:nvSpPr>
          <p:cNvPr id="72" name="Shape 72"/>
          <p:cNvSpPr/>
          <p:nvPr>
            <p:ph type="body" sz="quarter" idx="14"/>
          </p:nvPr>
        </p:nvSpPr>
        <p:spPr>
          <a:xfrm>
            <a:off x="7023100" y="1574800"/>
            <a:ext cx="53975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73" name="Shape 73"/>
          <p:cNvSpPr/>
          <p:nvPr>
            <p:ph type="title"/>
          </p:nvPr>
        </p:nvSpPr>
        <p:spPr>
          <a:xfrm>
            <a:off x="7023100" y="723900"/>
            <a:ext cx="5397500" cy="723900"/>
          </a:xfrm>
          <a:prstGeom prst="rect">
            <a:avLst/>
          </a:prstGeom>
        </p:spPr>
        <p:txBody>
          <a:bodyPr/>
          <a:lstStyle/>
          <a:p>
            <a:pPr/>
            <a:r>
              <a:t>Başlık Metni</a:t>
            </a:r>
          </a:p>
        </p:txBody>
      </p:sp>
      <p:sp>
        <p:nvSpPr>
          <p:cNvPr id="74" name="Shape 74"/>
          <p:cNvSpPr/>
          <p:nvPr>
            <p:ph type="body" sz="half" idx="1"/>
          </p:nvPr>
        </p:nvSpPr>
        <p:spPr>
          <a:xfrm>
            <a:off x="7023100" y="1803400"/>
            <a:ext cx="5397500" cy="7226300"/>
          </a:xfrm>
          <a:prstGeom prst="rect">
            <a:avLst/>
          </a:prstGeom>
        </p:spPr>
        <p:txBody>
          <a:bodyPr/>
          <a:lstStyle>
            <a:lvl1pPr marL="406400" indent="-406400">
              <a:defRPr sz="2800"/>
            </a:lvl1pPr>
            <a:lvl2pPr marL="812800" indent="-406400">
              <a:defRPr sz="2800"/>
            </a:lvl2pPr>
            <a:lvl3pPr marL="1219200" indent="-406400">
              <a:defRPr sz="2800"/>
            </a:lvl3pPr>
            <a:lvl4pPr marL="1625600" indent="-406400">
              <a:defRPr sz="2800"/>
            </a:lvl4pPr>
            <a:lvl5pPr marL="2032000" indent="-406400">
              <a:defRPr sz="2800"/>
            </a:lvl5pPr>
          </a:lstStyle>
          <a:p>
            <a:pPr/>
            <a:r>
              <a:t>Gövde Düzeyi Bir</a:t>
            </a:r>
          </a:p>
          <a:p>
            <a:pPr lvl="1"/>
            <a:r>
              <a:t>Gövde Düzeyi İki</a:t>
            </a:r>
          </a:p>
          <a:p>
            <a:pPr lvl="2"/>
            <a:r>
              <a:t>Gövde Düzeyi Üç</a:t>
            </a:r>
          </a:p>
          <a:p>
            <a:pPr lvl="3"/>
            <a:r>
              <a:t>Gövde Düzeyi Dört</a:t>
            </a:r>
          </a:p>
          <a:p>
            <a:pPr lvl="4"/>
            <a:r>
              <a:t>Gövde Düzeyi Beş</a:t>
            </a:r>
          </a:p>
        </p:txBody>
      </p:sp>
      <p:sp>
        <p:nvSpPr>
          <p:cNvPr id="75" name="Shape 7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Maddeler">
    <p:spTree>
      <p:nvGrpSpPr>
        <p:cNvPr id="1" name=""/>
        <p:cNvGrpSpPr/>
        <p:nvPr/>
      </p:nvGrpSpPr>
      <p:grpSpPr>
        <a:xfrm>
          <a:off x="0" y="0"/>
          <a:ext cx="0" cy="0"/>
          <a:chOff x="0" y="0"/>
          <a:chExt cx="0" cy="0"/>
        </a:xfrm>
      </p:grpSpPr>
      <p:sp>
        <p:nvSpPr>
          <p:cNvPr id="82" name="Shape 82"/>
          <p:cNvSpPr/>
          <p:nvPr>
            <p:ph type="body" idx="1"/>
          </p:nvPr>
        </p:nvSpPr>
        <p:spPr>
          <a:prstGeom prst="rect">
            <a:avLst/>
          </a:prstGeom>
        </p:spPr>
        <p:txBody>
          <a:bodyPr/>
          <a:lstStyle/>
          <a:p>
            <a:pPr/>
            <a:r>
              <a:t>Gövde Düzeyi Bir</a:t>
            </a:r>
          </a:p>
          <a:p>
            <a:pPr lvl="1"/>
            <a:r>
              <a:t>Gövde Düzeyi İki</a:t>
            </a:r>
          </a:p>
          <a:p>
            <a:pPr lvl="2"/>
            <a:r>
              <a:t>Gövde Düzeyi Üç</a:t>
            </a:r>
          </a:p>
          <a:p>
            <a:pPr lvl="3"/>
            <a:r>
              <a:t>Gövde Düzeyi Dört</a:t>
            </a:r>
          </a:p>
          <a:p>
            <a:pPr lvl="4"/>
            <a:r>
              <a:t>Gövde Düzeyi Beş</a:t>
            </a:r>
          </a:p>
        </p:txBody>
      </p:sp>
      <p:sp>
        <p:nvSpPr>
          <p:cNvPr id="83" name="Shape 8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Fotoğraf - 3 Yukarı">
    <p:spTree>
      <p:nvGrpSpPr>
        <p:cNvPr id="1" name=""/>
        <p:cNvGrpSpPr/>
        <p:nvPr/>
      </p:nvGrpSpPr>
      <p:grpSpPr>
        <a:xfrm>
          <a:off x="0" y="0"/>
          <a:ext cx="0" cy="0"/>
          <a:chOff x="0" y="0"/>
          <a:chExt cx="0" cy="0"/>
        </a:xfrm>
      </p:grpSpPr>
      <p:sp>
        <p:nvSpPr>
          <p:cNvPr id="90" name="Shape 90"/>
          <p:cNvSpPr/>
          <p:nvPr>
            <p:ph type="pic" idx="13"/>
          </p:nvPr>
        </p:nvSpPr>
        <p:spPr>
          <a:xfrm>
            <a:off x="571500" y="571500"/>
            <a:ext cx="7429500" cy="7315200"/>
          </a:xfrm>
          <a:prstGeom prst="rect">
            <a:avLst/>
          </a:prstGeom>
        </p:spPr>
        <p:txBody>
          <a:bodyPr lIns="91439" tIns="45719" rIns="91439" bIns="45719">
            <a:noAutofit/>
          </a:bodyPr>
          <a:lstStyle/>
          <a:p>
            <a:pPr/>
          </a:p>
        </p:txBody>
      </p:sp>
      <p:sp>
        <p:nvSpPr>
          <p:cNvPr id="91" name="Shape 91"/>
          <p:cNvSpPr/>
          <p:nvPr>
            <p:ph type="pic" sz="quarter" idx="14"/>
          </p:nvPr>
        </p:nvSpPr>
        <p:spPr>
          <a:xfrm>
            <a:off x="8128000" y="571500"/>
            <a:ext cx="4305300" cy="3594100"/>
          </a:xfrm>
          <a:prstGeom prst="rect">
            <a:avLst/>
          </a:prstGeom>
        </p:spPr>
        <p:txBody>
          <a:bodyPr lIns="91439" tIns="45719" rIns="91439" bIns="45719">
            <a:noAutofit/>
          </a:bodyPr>
          <a:lstStyle/>
          <a:p>
            <a:pPr/>
          </a:p>
        </p:txBody>
      </p:sp>
      <p:sp>
        <p:nvSpPr>
          <p:cNvPr id="92" name="Shape 92"/>
          <p:cNvSpPr/>
          <p:nvPr>
            <p:ph type="pic" sz="quarter" idx="15"/>
          </p:nvPr>
        </p:nvSpPr>
        <p:spPr>
          <a:xfrm>
            <a:off x="8128000" y="4292600"/>
            <a:ext cx="4305300" cy="3594100"/>
          </a:xfrm>
          <a:prstGeom prst="rect">
            <a:avLst/>
          </a:prstGeom>
        </p:spPr>
        <p:txBody>
          <a:bodyPr lIns="91439" tIns="45719" rIns="91439" bIns="45719">
            <a:noAutofit/>
          </a:bodyPr>
          <a:lstStyle/>
          <a:p>
            <a:pPr/>
          </a:p>
        </p:txBody>
      </p:sp>
      <p:sp>
        <p:nvSpPr>
          <p:cNvPr id="93" name="Shape 93"/>
          <p:cNvSpPr/>
          <p:nvPr>
            <p:ph type="body" sz="quarter" idx="1"/>
          </p:nvPr>
        </p:nvSpPr>
        <p:spPr>
          <a:xfrm>
            <a:off x="571500" y="8051800"/>
            <a:ext cx="11861800" cy="1333500"/>
          </a:xfrm>
          <a:prstGeom prst="rect">
            <a:avLst/>
          </a:prstGeom>
        </p:spPr>
        <p:txBody>
          <a:bodyPr/>
          <a:lstStyle>
            <a:lvl1pPr marL="0" indent="0">
              <a:spcBef>
                <a:spcPts val="1400"/>
              </a:spcBef>
              <a:buSzTx/>
              <a:buFontTx/>
              <a:buNone/>
              <a:defRPr spc="28" sz="2800">
                <a:latin typeface="Iowan Old Style Italic"/>
                <a:ea typeface="Iowan Old Style Italic"/>
                <a:cs typeface="Iowan Old Style Italic"/>
                <a:sym typeface="Iowan Old Style Italic"/>
              </a:defRPr>
            </a:lvl1pPr>
            <a:lvl2pPr marL="0" indent="228600">
              <a:spcBef>
                <a:spcPts val="1400"/>
              </a:spcBef>
              <a:buSzTx/>
              <a:buFontTx/>
              <a:buNone/>
              <a:defRPr spc="28" sz="2800">
                <a:latin typeface="Iowan Old Style Italic"/>
                <a:ea typeface="Iowan Old Style Italic"/>
                <a:cs typeface="Iowan Old Style Italic"/>
                <a:sym typeface="Iowan Old Style Italic"/>
              </a:defRPr>
            </a:lvl2pPr>
            <a:lvl3pPr marL="0" indent="457200">
              <a:spcBef>
                <a:spcPts val="1400"/>
              </a:spcBef>
              <a:buSzTx/>
              <a:buFontTx/>
              <a:buNone/>
              <a:defRPr spc="28" sz="2800">
                <a:latin typeface="Iowan Old Style Italic"/>
                <a:ea typeface="Iowan Old Style Italic"/>
                <a:cs typeface="Iowan Old Style Italic"/>
                <a:sym typeface="Iowan Old Style Italic"/>
              </a:defRPr>
            </a:lvl3pPr>
            <a:lvl4pPr marL="0" indent="685800">
              <a:spcBef>
                <a:spcPts val="1400"/>
              </a:spcBef>
              <a:buSzTx/>
              <a:buFontTx/>
              <a:buNone/>
              <a:defRPr spc="28" sz="2800">
                <a:latin typeface="Iowan Old Style Italic"/>
                <a:ea typeface="Iowan Old Style Italic"/>
                <a:cs typeface="Iowan Old Style Italic"/>
                <a:sym typeface="Iowan Old Style Italic"/>
              </a:defRPr>
            </a:lvl4pPr>
            <a:lvl5pPr marL="0" indent="914400">
              <a:spcBef>
                <a:spcPts val="1400"/>
              </a:spcBef>
              <a:buSzTx/>
              <a:buFontTx/>
              <a:buNone/>
              <a:defRPr spc="28" sz="2800">
                <a:latin typeface="Iowan Old Style Italic"/>
                <a:ea typeface="Iowan Old Style Italic"/>
                <a:cs typeface="Iowan Old Style Italic"/>
                <a:sym typeface="Iowan Old Style Italic"/>
              </a:defRPr>
            </a:lvl5pPr>
          </a:lstStyle>
          <a:p>
            <a:pPr/>
            <a:r>
              <a:t>Gövde Düzeyi Bir</a:t>
            </a:r>
          </a:p>
          <a:p>
            <a:pPr lvl="1"/>
            <a:r>
              <a:t>Gövde Düzeyi İki</a:t>
            </a:r>
          </a:p>
          <a:p>
            <a:pPr lvl="2"/>
            <a:r>
              <a:t>Gövde Düzeyi Üç</a:t>
            </a:r>
          </a:p>
          <a:p>
            <a:pPr lvl="3"/>
            <a:r>
              <a:t>Gövde Düzeyi Dört</a:t>
            </a:r>
          </a:p>
          <a:p>
            <a:pPr lvl="4"/>
            <a:r>
              <a:t>Gövde Düzeyi Beş</a:t>
            </a:r>
          </a:p>
        </p:txBody>
      </p:sp>
      <p:sp>
        <p:nvSpPr>
          <p:cNvPr id="94" name="Shape 9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571500" y="723900"/>
            <a:ext cx="118618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Başlık Metni</a:t>
            </a:r>
          </a:p>
        </p:txBody>
      </p:sp>
      <p:sp>
        <p:nvSpPr>
          <p:cNvPr id="3" name="Shape 3"/>
          <p:cNvSpPr/>
          <p:nvPr>
            <p:ph type="body" idx="1"/>
          </p:nvPr>
        </p:nvSpPr>
        <p:spPr>
          <a:xfrm>
            <a:off x="571500" y="1803400"/>
            <a:ext cx="11861800" cy="7226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Gövde Düzeyi Bir</a:t>
            </a:r>
          </a:p>
          <a:p>
            <a:pPr lvl="1"/>
            <a:r>
              <a:t>Gövde Düzeyi İki</a:t>
            </a:r>
          </a:p>
          <a:p>
            <a:pPr lvl="2"/>
            <a:r>
              <a:t>Gövde Düzeyi Üç</a:t>
            </a:r>
          </a:p>
          <a:p>
            <a:pPr lvl="3"/>
            <a:r>
              <a:t>Gövde Düzeyi Dört</a:t>
            </a:r>
          </a:p>
          <a:p>
            <a:pPr lvl="4"/>
            <a:r>
              <a:t>Gövde Düzeyi Beş</a:t>
            </a:r>
          </a:p>
        </p:txBody>
      </p:sp>
      <p:sp>
        <p:nvSpPr>
          <p:cNvPr id="4" name="Shape 4"/>
          <p:cNvSpPr/>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a:spcBef>
                <a:spcPts val="0"/>
              </a:spcBef>
              <a:defRPr spc="0" sz="1600">
                <a:solidFill>
                  <a:srgbClr val="747676"/>
                </a:solidFill>
                <a:latin typeface="+mn-lt"/>
                <a:ea typeface="+mn-ea"/>
                <a:cs typeface="+mn-cs"/>
                <a:sym typeface="DIN Alternat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Alternate"/>
        </a:defRPr>
      </a:lvl1pPr>
      <a:lvl2pPr marL="0" marR="0" indent="2286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Alternate"/>
        </a:defRPr>
      </a:lvl2pPr>
      <a:lvl3pPr marL="0" marR="0" indent="4572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Alternate"/>
        </a:defRPr>
      </a:lvl3pPr>
      <a:lvl4pPr marL="0" marR="0" indent="6858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Alternate"/>
        </a:defRPr>
      </a:lvl4pPr>
      <a:lvl5pPr marL="0" marR="0" indent="9144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Alternate"/>
        </a:defRPr>
      </a:lvl5pPr>
      <a:lvl6pPr marL="0" marR="0" indent="11430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Alternate"/>
        </a:defRPr>
      </a:lvl6pPr>
      <a:lvl7pPr marL="0" marR="0" indent="13716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Alternate"/>
        </a:defRPr>
      </a:lvl7pPr>
      <a:lvl8pPr marL="0" marR="0" indent="16002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Alternate"/>
        </a:defRPr>
      </a:lvl8pPr>
      <a:lvl9pPr marL="0" marR="0" indent="1828800" algn="l" defTabSz="584200" rtl="0" latinLnBrk="0">
        <a:lnSpc>
          <a:spcPct val="100000"/>
        </a:lnSpc>
        <a:spcBef>
          <a:spcPts val="2300"/>
        </a:spcBef>
        <a:spcAft>
          <a:spcPts val="0"/>
        </a:spcAft>
        <a:buClrTx/>
        <a:buSzTx/>
        <a:buFontTx/>
        <a:buNone/>
        <a:tabLst/>
        <a:defRPr b="0" baseline="0" cap="all" i="0" spc="0" strike="noStrike" sz="5200" u="none">
          <a:ln>
            <a:noFill/>
          </a:ln>
          <a:solidFill>
            <a:srgbClr val="747676"/>
          </a:solidFill>
          <a:uFillTx/>
          <a:latin typeface="+mn-lt"/>
          <a:ea typeface="+mn-ea"/>
          <a:cs typeface="+mn-cs"/>
          <a:sym typeface="DIN Alternate"/>
        </a:defRPr>
      </a:lvl9pPr>
    </p:titleStyle>
    <p:bodyStyle>
      <a:lvl1pPr marL="4699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1pPr>
      <a:lvl2pPr marL="9398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2pPr>
      <a:lvl3pPr marL="14097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3pPr>
      <a:lvl4pPr marL="18796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4pPr>
      <a:lvl5pPr marL="23495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5pPr>
      <a:lvl6pPr marL="28194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6pPr>
      <a:lvl7pPr marL="32893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7pPr>
      <a:lvl8pPr marL="37592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8pPr>
      <a:lvl9pPr marL="4229100" marR="0" indent="-469900" algn="l" defTabSz="584200" rtl="0" latinLnBrk="0">
        <a:lnSpc>
          <a:spcPct val="100000"/>
        </a:lnSpc>
        <a:spcBef>
          <a:spcPts val="1800"/>
        </a:spcBef>
        <a:spcAft>
          <a:spcPts val="0"/>
        </a:spcAft>
        <a:buClrTx/>
        <a:buSzPct val="75000"/>
        <a:buFont typeface="Zapf Dingbats"/>
        <a:buChar char="➤"/>
        <a:tabLst/>
        <a:defRPr b="0" baseline="0" cap="none" i="0" spc="0" strike="noStrike" sz="3200" u="none">
          <a:ln>
            <a:noFill/>
          </a:ln>
          <a:solidFill>
            <a:srgbClr val="5C5C5C"/>
          </a:solidFill>
          <a:uFillTx/>
          <a:latin typeface="Iowan Old Style Roman"/>
          <a:ea typeface="Iowan Old Style Roman"/>
          <a:cs typeface="Iowan Old Style Roman"/>
          <a:sym typeface="Iowan Old Style Roman"/>
        </a:defRPr>
      </a:lvl9pPr>
    </p:bodyStyle>
    <p:otherStyle>
      <a:lvl1pPr marL="0" marR="0" indent="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1pPr>
      <a:lvl2pPr marL="0" marR="0" indent="2286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2pPr>
      <a:lvl3pPr marL="0" marR="0" indent="4572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3pPr>
      <a:lvl4pPr marL="0" marR="0" indent="6858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4pPr>
      <a:lvl5pPr marL="0" marR="0" indent="9144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5pPr>
      <a:lvl6pPr marL="0" marR="0" indent="11430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6pPr>
      <a:lvl7pPr marL="0" marR="0" indent="13716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7pPr>
      <a:lvl8pPr marL="0" marR="0" indent="16002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8pPr>
      <a:lvl9pPr marL="0" marR="0" indent="1828800" algn="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DIN Alternat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8" name="118295074_2675x2907.jpeg"/>
          <p:cNvPicPr>
            <a:picLocks noChangeAspect="1"/>
          </p:cNvPicPr>
          <p:nvPr>
            <p:ph type="pic" idx="13"/>
          </p:nvPr>
        </p:nvPicPr>
        <p:blipFill>
          <a:blip r:embed="rId2">
            <a:extLst/>
          </a:blip>
          <a:srcRect l="194" t="7974" r="116" b="23208"/>
          <a:stretch>
            <a:fillRect/>
          </a:stretch>
        </p:blipFill>
        <p:spPr>
          <a:prstGeom prst="rect">
            <a:avLst/>
          </a:prstGeom>
        </p:spPr>
      </p:pic>
      <p:sp>
        <p:nvSpPr>
          <p:cNvPr id="129" name="Shape 129"/>
          <p:cNvSpPr/>
          <p:nvPr>
            <p:ph type="body" idx="14"/>
          </p:nvPr>
        </p:nvSpPr>
        <p:spPr>
          <a:prstGeom prst="rect">
            <a:avLst/>
          </a:prstGeom>
        </p:spPr>
        <p:txBody>
          <a:bodyPr/>
          <a:lstStyle/>
          <a:p>
            <a:pPr marL="0" indent="0" algn="ctr">
              <a:spcBef>
                <a:spcPts val="0"/>
              </a:spcBef>
              <a:buSzTx/>
              <a:buFontTx/>
              <a:buNone/>
              <a:defRPr sz="2400">
                <a:latin typeface="+mn-lt"/>
                <a:ea typeface="+mn-ea"/>
                <a:cs typeface="+mn-cs"/>
                <a:sym typeface="DIN Alternate"/>
              </a:defRPr>
            </a:pPr>
          </a:p>
        </p:txBody>
      </p:sp>
      <p:sp>
        <p:nvSpPr>
          <p:cNvPr id="130" name="Shape 130"/>
          <p:cNvSpPr/>
          <p:nvPr>
            <p:ph type="body" idx="15"/>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31" name="Shape 131"/>
          <p:cNvSpPr/>
          <p:nvPr>
            <p:ph type="title"/>
          </p:nvPr>
        </p:nvSpPr>
        <p:spPr>
          <a:prstGeom prst="rect">
            <a:avLst/>
          </a:prstGeom>
        </p:spPr>
        <p:txBody>
          <a:bodyPr/>
          <a:lstStyle>
            <a:lvl1pPr defTabSz="274574">
              <a:defRPr sz="5687"/>
            </a:lvl1pPr>
          </a:lstStyle>
          <a:p>
            <a:pPr/>
            <a:r>
              <a:t>bir araştırmacı gazetecide bulunması beklenen özellikler</a:t>
            </a:r>
          </a:p>
        </p:txBody>
      </p:sp>
      <p:sp>
        <p:nvSpPr>
          <p:cNvPr id="132" name="Shape 132"/>
          <p:cNvSpPr/>
          <p:nvPr>
            <p:ph type="body" sz="quarter" idx="1"/>
          </p:nvPr>
        </p:nvSpPr>
        <p:spPr>
          <a:prstGeom prst="rect">
            <a:avLst/>
          </a:prstGeom>
        </p:spPr>
        <p:txBody>
          <a:bodyPr/>
          <a:lstStyle/>
          <a:p>
            <a:pPr/>
            <a:r>
              <a:t>Öğr. Gör. Gül  Keçelioğlu</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4" name="118295074_2675x2907.jpeg"/>
          <p:cNvPicPr>
            <a:picLocks noChangeAspect="1"/>
          </p:cNvPicPr>
          <p:nvPr>
            <p:ph type="pic" idx="13"/>
          </p:nvPr>
        </p:nvPicPr>
        <p:blipFill>
          <a:blip r:embed="rId2">
            <a:extLst/>
          </a:blip>
          <a:srcRect l="2257" t="129" r="26205" b="129"/>
          <a:stretch>
            <a:fillRect/>
          </a:stretch>
        </p:blipFill>
        <p:spPr>
          <a:prstGeom prst="rect">
            <a:avLst/>
          </a:prstGeom>
        </p:spPr>
      </p:pic>
      <p:sp>
        <p:nvSpPr>
          <p:cNvPr id="175" name="Shape 175"/>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76" name="Shape 176"/>
          <p:cNvSpPr/>
          <p:nvPr>
            <p:ph type="title"/>
          </p:nvPr>
        </p:nvSpPr>
        <p:spPr>
          <a:prstGeom prst="rect">
            <a:avLst/>
          </a:prstGeom>
        </p:spPr>
        <p:txBody>
          <a:bodyPr/>
          <a:lstStyle>
            <a:lvl1pPr defTabSz="467359">
              <a:spcBef>
                <a:spcPts val="1800"/>
              </a:spcBef>
              <a:defRPr sz="4160"/>
            </a:lvl1pPr>
          </a:lstStyle>
          <a:p>
            <a:pPr/>
            <a:r>
              <a:t>Uyanıklık</a:t>
            </a:r>
          </a:p>
        </p:txBody>
      </p:sp>
      <p:sp>
        <p:nvSpPr>
          <p:cNvPr id="177" name="Shape 177"/>
          <p:cNvSpPr/>
          <p:nvPr>
            <p:ph type="body" sz="half" idx="1"/>
          </p:nvPr>
        </p:nvSpPr>
        <p:spPr>
          <a:prstGeom prst="rect">
            <a:avLst/>
          </a:prstGeom>
        </p:spPr>
        <p:txBody>
          <a:bodyPr/>
          <a:lstStyle/>
          <a:p>
            <a:pPr marL="284479" indent="-284479" defTabSz="408940">
              <a:spcBef>
                <a:spcPts val="1200"/>
              </a:spcBef>
              <a:defRPr sz="1960"/>
            </a:pPr>
            <a:r>
              <a:t>Hangi kaynaktan nasıl bilgi alabileceği konusunda uyanık olmalıdır.</a:t>
            </a:r>
          </a:p>
          <a:p>
            <a:pPr marL="284479" indent="-284479" defTabSz="408940">
              <a:spcBef>
                <a:spcPts val="1200"/>
              </a:spcBef>
              <a:defRPr sz="1960"/>
            </a:pPr>
            <a:r>
              <a:t>Ayrıca her an zihni açık ve odaklanmış olmalıdır. En önemsiz konuşmaların yapıldığı anlarda bile çok önemli bir ipucu yakalayabilir.</a:t>
            </a:r>
          </a:p>
          <a:p>
            <a:pPr marL="284479" indent="-284479" defTabSz="408940">
              <a:spcBef>
                <a:spcPts val="1200"/>
              </a:spcBef>
              <a:defRPr sz="1960"/>
            </a:pPr>
            <a:r>
              <a:t>Araştırmacı gazeteciler yaptıkları iş gereği güç odaklarınca pek sevilmezler</a:t>
            </a:r>
          </a:p>
          <a:p>
            <a:pPr marL="284479" indent="-284479" defTabSz="408940">
              <a:spcBef>
                <a:spcPts val="1200"/>
              </a:spcBef>
              <a:defRPr sz="1960"/>
            </a:pPr>
            <a:r>
              <a:t>Kaynak araştırmacı gazetecinin dostu değildir, hatta onu maniple etmeye çalışan birisi bile olabilir.</a:t>
            </a:r>
          </a:p>
          <a:p>
            <a:pPr marL="284479" indent="-284479" defTabSz="408940">
              <a:spcBef>
                <a:spcPts val="1200"/>
              </a:spcBef>
              <a:defRPr sz="1960"/>
            </a:pPr>
            <a:r>
              <a:t>Kaynak verdiği bilgileri büyük ihtimalle gerçeklerin açığa çıkmasına hevesinden değil başka bir amacını gerçekleştirmek için verir. Araştırmacı gazeteci kaynaklarına karşı uyanık olmalı, onlara karşı da soruşturmacı tutumunu sürdürmeli ancak kaynağı rahatsız edecek şekilde davranmamalı.</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9" name="118295074_2675x2907.jpeg"/>
          <p:cNvPicPr>
            <a:picLocks noChangeAspect="1"/>
          </p:cNvPicPr>
          <p:nvPr>
            <p:ph type="pic" idx="13"/>
          </p:nvPr>
        </p:nvPicPr>
        <p:blipFill>
          <a:blip r:embed="rId2">
            <a:extLst/>
          </a:blip>
          <a:srcRect l="2257" t="129" r="26205" b="129"/>
          <a:stretch>
            <a:fillRect/>
          </a:stretch>
        </p:blipFill>
        <p:spPr>
          <a:prstGeom prst="rect">
            <a:avLst/>
          </a:prstGeom>
        </p:spPr>
      </p:pic>
      <p:sp>
        <p:nvSpPr>
          <p:cNvPr id="180" name="Shape 180"/>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81" name="Shape 181"/>
          <p:cNvSpPr/>
          <p:nvPr>
            <p:ph type="title"/>
          </p:nvPr>
        </p:nvSpPr>
        <p:spPr>
          <a:prstGeom prst="rect">
            <a:avLst/>
          </a:prstGeom>
        </p:spPr>
        <p:txBody>
          <a:bodyPr/>
          <a:lstStyle>
            <a:lvl1pPr defTabSz="420624">
              <a:spcBef>
                <a:spcPts val="1600"/>
              </a:spcBef>
              <a:defRPr sz="3744"/>
            </a:lvl1pPr>
          </a:lstStyle>
          <a:p>
            <a:pPr/>
            <a:r>
              <a:t>rekabetten hoşlanma</a:t>
            </a:r>
          </a:p>
        </p:txBody>
      </p:sp>
      <p:sp>
        <p:nvSpPr>
          <p:cNvPr id="182" name="Shape 182"/>
          <p:cNvSpPr/>
          <p:nvPr>
            <p:ph type="body" sz="half" idx="1"/>
          </p:nvPr>
        </p:nvSpPr>
        <p:spPr>
          <a:prstGeom prst="rect">
            <a:avLst/>
          </a:prstGeom>
        </p:spPr>
        <p:txBody>
          <a:bodyPr/>
          <a:lstStyle/>
          <a:p>
            <a:pPr/>
            <a:r>
              <a:t>Hırslı ve rekabetten hoşlanan, meslektaşları arasında sivrilmek, büyük işlere imza atmak, şöhret ve ün sahibi olmak isteyen araştırmacı gazeteciler yaptıkları zorlu işi sürdürebilmek için kendilerini motive etmekte zorlanmazlar.</a:t>
            </a:r>
          </a:p>
          <a:p>
            <a:pPr/>
            <a:r>
              <a:t>Belki de böylesi özellikleri ve beklentileri olan gazeteciler meslektaşlarından daha cesur davranmak konusunda da zorlanmazlar.</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4" name="118295074_2675x2907.jpeg"/>
          <p:cNvPicPr>
            <a:picLocks noChangeAspect="1"/>
          </p:cNvPicPr>
          <p:nvPr>
            <p:ph type="pic" idx="13"/>
          </p:nvPr>
        </p:nvPicPr>
        <p:blipFill>
          <a:blip r:embed="rId2">
            <a:extLst/>
          </a:blip>
          <a:srcRect l="2257" t="129" r="26205" b="129"/>
          <a:stretch>
            <a:fillRect/>
          </a:stretch>
        </p:blipFill>
        <p:spPr>
          <a:prstGeom prst="rect">
            <a:avLst/>
          </a:prstGeom>
        </p:spPr>
      </p:pic>
      <p:sp>
        <p:nvSpPr>
          <p:cNvPr id="185" name="Shape 185"/>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86" name="Shape 186"/>
          <p:cNvSpPr/>
          <p:nvPr>
            <p:ph type="title"/>
          </p:nvPr>
        </p:nvSpPr>
        <p:spPr>
          <a:prstGeom prst="rect">
            <a:avLst/>
          </a:prstGeom>
        </p:spPr>
        <p:txBody>
          <a:bodyPr/>
          <a:lstStyle>
            <a:lvl1pPr defTabSz="467359">
              <a:spcBef>
                <a:spcPts val="1800"/>
              </a:spcBef>
              <a:defRPr sz="4160"/>
            </a:lvl1pPr>
          </a:lstStyle>
          <a:p>
            <a:pPr/>
            <a:r>
              <a:t>cesaret</a:t>
            </a:r>
          </a:p>
        </p:txBody>
      </p:sp>
      <p:sp>
        <p:nvSpPr>
          <p:cNvPr id="187" name="Shape 187"/>
          <p:cNvSpPr/>
          <p:nvPr>
            <p:ph type="body" sz="half" idx="1"/>
          </p:nvPr>
        </p:nvSpPr>
        <p:spPr>
          <a:prstGeom prst="rect">
            <a:avLst/>
          </a:prstGeom>
        </p:spPr>
        <p:txBody>
          <a:bodyPr/>
          <a:lstStyle/>
          <a:p>
            <a:pPr marL="398272" indent="-398272" defTabSz="572516">
              <a:spcBef>
                <a:spcPts val="1700"/>
              </a:spcBef>
              <a:defRPr sz="2744"/>
            </a:pPr>
            <a:r>
              <a:t>Araştırmacı gazeteciliği sürdürebilmek için en önemli özelliklerden biri de cesarettir. </a:t>
            </a:r>
          </a:p>
          <a:p>
            <a:pPr marL="398272" indent="-398272" defTabSz="572516">
              <a:spcBef>
                <a:spcPts val="1700"/>
              </a:spcBef>
              <a:defRPr sz="2744"/>
            </a:pPr>
            <a:r>
              <a:t>Elbette güç ve çıkar odaklarının kamuya zarar veren suçlarını ortaya çıkarmak her zaman risklidir ve cesaret ister. </a:t>
            </a:r>
          </a:p>
          <a:p>
            <a:pPr marL="398272" indent="-398272" defTabSz="572516">
              <a:spcBef>
                <a:spcPts val="1700"/>
              </a:spcBef>
              <a:defRPr sz="2744"/>
            </a:pPr>
            <a:r>
              <a:t>Ancak cesaret tek başına yeterli değildir. </a:t>
            </a:r>
          </a:p>
          <a:p>
            <a:pPr marL="398272" indent="-398272" defTabSz="572516">
              <a:spcBef>
                <a:spcPts val="1700"/>
              </a:spcBef>
              <a:defRPr sz="2744"/>
            </a:pPr>
            <a:r>
              <a:t>Hayatını koruyabilmek ve amacına ulaşabilmek için diğer tüm becerilerle birlikte cesaret gerekir.</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9" name="118295074_2675x2907.jpeg"/>
          <p:cNvPicPr>
            <a:picLocks noChangeAspect="1"/>
          </p:cNvPicPr>
          <p:nvPr>
            <p:ph type="pic" idx="13"/>
          </p:nvPr>
        </p:nvPicPr>
        <p:blipFill>
          <a:blip r:embed="rId2">
            <a:extLst/>
          </a:blip>
          <a:srcRect l="2257" t="129" r="26205" b="129"/>
          <a:stretch>
            <a:fillRect/>
          </a:stretch>
        </p:blipFill>
        <p:spPr>
          <a:prstGeom prst="rect">
            <a:avLst/>
          </a:prstGeom>
        </p:spPr>
      </p:pic>
      <p:sp>
        <p:nvSpPr>
          <p:cNvPr id="190" name="Shape 190"/>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91" name="Shape 191"/>
          <p:cNvSpPr/>
          <p:nvPr>
            <p:ph type="title"/>
          </p:nvPr>
        </p:nvSpPr>
        <p:spPr>
          <a:prstGeom prst="rect">
            <a:avLst/>
          </a:prstGeom>
        </p:spPr>
        <p:txBody>
          <a:bodyPr/>
          <a:lstStyle>
            <a:lvl1pPr defTabSz="461518">
              <a:spcBef>
                <a:spcPts val="1800"/>
              </a:spcBef>
              <a:defRPr sz="4108"/>
            </a:lvl1pPr>
          </a:lstStyle>
          <a:p>
            <a:pPr/>
            <a:r>
              <a:t>soru sorma becerisi</a:t>
            </a:r>
          </a:p>
        </p:txBody>
      </p:sp>
      <p:sp>
        <p:nvSpPr>
          <p:cNvPr id="192" name="Shape 192"/>
          <p:cNvSpPr/>
          <p:nvPr>
            <p:ph type="body" sz="half" idx="1"/>
          </p:nvPr>
        </p:nvSpPr>
        <p:spPr>
          <a:prstGeom prst="rect">
            <a:avLst/>
          </a:prstGeom>
        </p:spPr>
        <p:txBody>
          <a:bodyPr/>
          <a:lstStyle/>
          <a:p>
            <a:pPr marL="390143" indent="-390143" defTabSz="560831">
              <a:spcBef>
                <a:spcPts val="1700"/>
              </a:spcBef>
              <a:defRPr sz="2688"/>
            </a:pPr>
            <a:r>
              <a:t>Hızlı bir şekilde sonuca ulaşmak için yaşamsal bir beceridir.</a:t>
            </a:r>
          </a:p>
          <a:p>
            <a:pPr marL="390143" indent="-390143" defTabSz="560831">
              <a:spcBef>
                <a:spcPts val="1700"/>
              </a:spcBef>
              <a:defRPr sz="2688"/>
            </a:pPr>
            <a:r>
              <a:t>Gazeteci kimden hangi bilgiyi, hangi yolla alabileceğini iyi analiz etmelidir.</a:t>
            </a:r>
          </a:p>
          <a:p>
            <a:pPr marL="390143" indent="-390143" defTabSz="560831">
              <a:spcBef>
                <a:spcPts val="1700"/>
              </a:spcBef>
              <a:defRPr sz="2688"/>
            </a:pPr>
            <a:r>
              <a:t>Bu da aslında yukarıda sıralanan becerilerinin bir çoğunu bir arada kullanmayı gerektirir.</a:t>
            </a:r>
          </a:p>
          <a:p>
            <a:pPr marL="390143" indent="-390143" defTabSz="560831">
              <a:spcBef>
                <a:spcPts val="1700"/>
              </a:spcBef>
              <a:defRPr sz="2688"/>
            </a:pPr>
            <a:r>
              <a:t>Soru sorma stratejileri konusunda donanımlı gazetecinin başarı şansı her zaman daha yüksektir.</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4" name="118295074_2675x2907.jpeg"/>
          <p:cNvPicPr>
            <a:picLocks noChangeAspect="1"/>
          </p:cNvPicPr>
          <p:nvPr>
            <p:ph type="pic" idx="13"/>
          </p:nvPr>
        </p:nvPicPr>
        <p:blipFill>
          <a:blip r:embed="rId2">
            <a:extLst/>
          </a:blip>
          <a:srcRect l="2257" t="129" r="26205" b="129"/>
          <a:stretch>
            <a:fillRect/>
          </a:stretch>
        </p:blipFill>
        <p:spPr>
          <a:prstGeom prst="rect">
            <a:avLst/>
          </a:prstGeom>
        </p:spPr>
      </p:pic>
      <p:sp>
        <p:nvSpPr>
          <p:cNvPr id="135" name="Shape 135"/>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36" name="Shape 136"/>
          <p:cNvSpPr/>
          <p:nvPr>
            <p:ph type="title"/>
          </p:nvPr>
        </p:nvSpPr>
        <p:spPr>
          <a:prstGeom prst="rect">
            <a:avLst/>
          </a:prstGeom>
        </p:spPr>
        <p:txBody>
          <a:bodyPr/>
          <a:lstStyle>
            <a:lvl1pPr defTabSz="233679">
              <a:spcBef>
                <a:spcPts val="900"/>
              </a:spcBef>
              <a:defRPr sz="2040"/>
            </a:lvl1pPr>
          </a:lstStyle>
          <a:p>
            <a:pPr/>
            <a:r>
              <a:t>araştırmacı gazetecide bulunması beklenen özellikler</a:t>
            </a:r>
          </a:p>
        </p:txBody>
      </p:sp>
      <p:sp>
        <p:nvSpPr>
          <p:cNvPr id="137" name="Shape 137"/>
          <p:cNvSpPr/>
          <p:nvPr>
            <p:ph type="body" sz="half" idx="1"/>
          </p:nvPr>
        </p:nvSpPr>
        <p:spPr>
          <a:prstGeom prst="rect">
            <a:avLst/>
          </a:prstGeom>
        </p:spPr>
        <p:txBody>
          <a:bodyPr/>
          <a:lstStyle/>
          <a:p>
            <a:pPr marL="329184" indent="-329184" defTabSz="473201">
              <a:spcBef>
                <a:spcPts val="1400"/>
              </a:spcBef>
              <a:defRPr sz="2268"/>
            </a:pPr>
            <a:r>
              <a:t>Heyecan ve isteklilik</a:t>
            </a:r>
          </a:p>
          <a:p>
            <a:pPr marL="329184" indent="-329184" defTabSz="473201">
              <a:spcBef>
                <a:spcPts val="1400"/>
              </a:spcBef>
              <a:defRPr sz="2268"/>
            </a:pPr>
            <a:r>
              <a:t>Çalıkanlık</a:t>
            </a:r>
          </a:p>
          <a:p>
            <a:pPr marL="329184" indent="-329184" defTabSz="473201">
              <a:spcBef>
                <a:spcPts val="1400"/>
              </a:spcBef>
              <a:defRPr sz="2268"/>
            </a:pPr>
            <a:r>
              <a:t>Fikri takip yeteneği</a:t>
            </a:r>
          </a:p>
          <a:p>
            <a:pPr marL="329184" indent="-329184" defTabSz="473201">
              <a:spcBef>
                <a:spcPts val="1400"/>
              </a:spcBef>
              <a:defRPr sz="2268"/>
            </a:pPr>
            <a:r>
              <a:t>Analitik düşünebilme, hızlı mantıksal bağlar kurabilme kabiliyeti</a:t>
            </a:r>
          </a:p>
          <a:p>
            <a:pPr marL="329184" indent="-329184" defTabSz="473201">
              <a:spcBef>
                <a:spcPts val="1400"/>
              </a:spcBef>
              <a:defRPr sz="2268"/>
            </a:pPr>
            <a:r>
              <a:t>Yüksek farkındalık</a:t>
            </a:r>
          </a:p>
          <a:p>
            <a:pPr marL="329184" indent="-329184" defTabSz="473201">
              <a:spcBef>
                <a:spcPts val="1400"/>
              </a:spcBef>
              <a:defRPr sz="2268"/>
            </a:pPr>
            <a:r>
              <a:t>Merak ve öğrenme tutkusu</a:t>
            </a:r>
          </a:p>
          <a:p>
            <a:pPr marL="329184" indent="-329184" defTabSz="473201">
              <a:spcBef>
                <a:spcPts val="1400"/>
              </a:spcBef>
              <a:defRPr sz="2268"/>
            </a:pPr>
            <a:r>
              <a:t>Güçlü sezgiler</a:t>
            </a:r>
          </a:p>
          <a:p>
            <a:pPr marL="329184" indent="-329184" defTabSz="473201">
              <a:spcBef>
                <a:spcPts val="1400"/>
              </a:spcBef>
              <a:defRPr sz="2268"/>
            </a:pPr>
            <a:r>
              <a:t>Güçlü hafıza</a:t>
            </a:r>
          </a:p>
          <a:p>
            <a:pPr marL="329184" indent="-329184" defTabSz="473201">
              <a:spcBef>
                <a:spcPts val="1400"/>
              </a:spcBef>
              <a:defRPr sz="2268"/>
            </a:pPr>
            <a:r>
              <a:t>Uyanıklık</a:t>
            </a:r>
          </a:p>
          <a:p>
            <a:pPr marL="329184" indent="-329184" defTabSz="473201">
              <a:spcBef>
                <a:spcPts val="1400"/>
              </a:spcBef>
              <a:defRPr sz="2268"/>
            </a:pPr>
            <a:r>
              <a:t>Rekabetten hoşlanma</a:t>
            </a:r>
          </a:p>
          <a:p>
            <a:pPr marL="329184" indent="-329184" defTabSz="473201">
              <a:spcBef>
                <a:spcPts val="1400"/>
              </a:spcBef>
              <a:defRPr sz="2268"/>
            </a:pPr>
            <a:r>
              <a:t>Cesaret</a:t>
            </a:r>
          </a:p>
          <a:p>
            <a:pPr marL="329184" indent="-329184" defTabSz="473201">
              <a:spcBef>
                <a:spcPts val="1400"/>
              </a:spcBef>
              <a:defRPr sz="2268"/>
            </a:pPr>
            <a:r>
              <a:t>Soru sorma becerisi</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9" name="118295074_2675x2907.jpeg"/>
          <p:cNvPicPr>
            <a:picLocks noChangeAspect="1"/>
          </p:cNvPicPr>
          <p:nvPr>
            <p:ph type="pic" idx="13"/>
          </p:nvPr>
        </p:nvPicPr>
        <p:blipFill>
          <a:blip r:embed="rId2">
            <a:extLst/>
          </a:blip>
          <a:srcRect l="2257" t="129" r="26205" b="129"/>
          <a:stretch>
            <a:fillRect/>
          </a:stretch>
        </p:blipFill>
        <p:spPr>
          <a:prstGeom prst="rect">
            <a:avLst/>
          </a:prstGeom>
        </p:spPr>
      </p:pic>
      <p:sp>
        <p:nvSpPr>
          <p:cNvPr id="140" name="Shape 140"/>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41" name="Shape 141"/>
          <p:cNvSpPr/>
          <p:nvPr>
            <p:ph type="title"/>
          </p:nvPr>
        </p:nvSpPr>
        <p:spPr>
          <a:prstGeom prst="rect">
            <a:avLst/>
          </a:prstGeom>
        </p:spPr>
        <p:txBody>
          <a:bodyPr/>
          <a:lstStyle>
            <a:lvl1pPr defTabSz="443991">
              <a:spcBef>
                <a:spcPts val="1700"/>
              </a:spcBef>
              <a:defRPr sz="3952"/>
            </a:lvl1pPr>
          </a:lstStyle>
          <a:p>
            <a:pPr/>
            <a:r>
              <a:t>Heyecan ve isteklilik</a:t>
            </a:r>
          </a:p>
        </p:txBody>
      </p:sp>
      <p:sp>
        <p:nvSpPr>
          <p:cNvPr id="142" name="Shape 142"/>
          <p:cNvSpPr/>
          <p:nvPr>
            <p:ph type="body" sz="half" idx="1"/>
          </p:nvPr>
        </p:nvSpPr>
        <p:spPr>
          <a:prstGeom prst="rect">
            <a:avLst/>
          </a:prstGeom>
        </p:spPr>
        <p:txBody>
          <a:bodyPr/>
          <a:lstStyle/>
          <a:p>
            <a:pPr marL="353568" indent="-353568" defTabSz="508254">
              <a:spcBef>
                <a:spcPts val="1500"/>
              </a:spcBef>
              <a:defRPr sz="2436"/>
            </a:pPr>
            <a:r>
              <a:t>Araştırmacı gazeteci gazetecilik heyecanı taşıyan ve mesleği sürdürmeye istekli olursa mesleğin zorlukları karşısında kolay pes etmez.</a:t>
            </a:r>
          </a:p>
          <a:p>
            <a:pPr marL="353568" indent="-353568" defTabSz="508254">
              <a:spcBef>
                <a:spcPts val="1500"/>
              </a:spcBef>
              <a:defRPr sz="2436"/>
            </a:pPr>
            <a:r>
              <a:t>Birçok riskine karşın mesleğin ödülü şanslıysanız ün ve şöhret, değilseniz çoğunlukla sadece yapılan işten duyulan memnuluk halidir. </a:t>
            </a:r>
          </a:p>
          <a:p>
            <a:pPr marL="353568" indent="-353568" defTabSz="508254">
              <a:spcBef>
                <a:spcPts val="1500"/>
              </a:spcBef>
              <a:defRPr sz="2436"/>
            </a:pPr>
            <a:r>
              <a:t>Araştırmacı gazetecilerin genellikle toplumsal adalet konusunda duyarlılıkları yüksektir. Bu da onların mesleği sürdürme heyecan ve isteğini besleyen çok önemli bir kaynaktır.</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4" name="118295074_2675x2907.jpeg"/>
          <p:cNvPicPr>
            <a:picLocks noChangeAspect="1"/>
          </p:cNvPicPr>
          <p:nvPr>
            <p:ph type="pic" idx="13"/>
          </p:nvPr>
        </p:nvPicPr>
        <p:blipFill>
          <a:blip r:embed="rId2">
            <a:extLst/>
          </a:blip>
          <a:srcRect l="2257" t="129" r="26205" b="129"/>
          <a:stretch>
            <a:fillRect/>
          </a:stretch>
        </p:blipFill>
        <p:spPr>
          <a:prstGeom prst="rect">
            <a:avLst/>
          </a:prstGeom>
        </p:spPr>
      </p:pic>
      <p:sp>
        <p:nvSpPr>
          <p:cNvPr id="145" name="Shape 145"/>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46" name="Shape 146"/>
          <p:cNvSpPr/>
          <p:nvPr>
            <p:ph type="title"/>
          </p:nvPr>
        </p:nvSpPr>
        <p:spPr>
          <a:prstGeom prst="rect">
            <a:avLst/>
          </a:prstGeom>
        </p:spPr>
        <p:txBody>
          <a:bodyPr/>
          <a:lstStyle>
            <a:lvl1pPr defTabSz="467359">
              <a:spcBef>
                <a:spcPts val="1800"/>
              </a:spcBef>
              <a:defRPr sz="4160"/>
            </a:lvl1pPr>
          </a:lstStyle>
          <a:p>
            <a:pPr/>
            <a:r>
              <a:t>Çalışkanlık</a:t>
            </a:r>
          </a:p>
        </p:txBody>
      </p:sp>
      <p:sp>
        <p:nvSpPr>
          <p:cNvPr id="147" name="Shape 147"/>
          <p:cNvSpPr/>
          <p:nvPr>
            <p:ph type="body" sz="half" idx="1"/>
          </p:nvPr>
        </p:nvSpPr>
        <p:spPr>
          <a:prstGeom prst="rect">
            <a:avLst/>
          </a:prstGeom>
        </p:spPr>
        <p:txBody>
          <a:bodyPr/>
          <a:lstStyle/>
          <a:p>
            <a:pPr marL="353568" indent="-353568" defTabSz="508254">
              <a:spcBef>
                <a:spcPts val="1500"/>
              </a:spcBef>
              <a:defRPr sz="2436"/>
            </a:pPr>
            <a:r>
              <a:t>Bir çok profesyonel iş için önemli olabilecek bu özellik araştırmacı gazetecilik için yaşamsal önemdedir.</a:t>
            </a:r>
          </a:p>
          <a:p>
            <a:pPr marL="353568" indent="-353568" defTabSz="508254">
              <a:spcBef>
                <a:spcPts val="1500"/>
              </a:spcBef>
              <a:defRPr sz="2436"/>
            </a:pPr>
            <a:r>
              <a:t>Araştırmacı gazeteci mesai tanımaksızın dosyasına odaklanır.</a:t>
            </a:r>
          </a:p>
          <a:p>
            <a:pPr marL="353568" indent="-353568" defTabSz="508254">
              <a:spcBef>
                <a:spcPts val="1500"/>
              </a:spcBef>
              <a:defRPr sz="2436"/>
            </a:pPr>
            <a:r>
              <a:t>Ünlü gazeteci Richard Harding Davis American Heritage gazetesinde yazdığı “Kendini Kral Yapan Muhabir” başlıklı yazısında gazeteciler için “haber sağlamak için sağlığını, beynini, uyku saatlerini ve yemek saatlerini, bazen de hayatını verir” demektedir (akt. Bolch-Miller, 1978: 89).</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9" name="118295074_2675x2907.jpeg"/>
          <p:cNvPicPr>
            <a:picLocks noChangeAspect="1"/>
          </p:cNvPicPr>
          <p:nvPr>
            <p:ph type="pic" idx="13"/>
          </p:nvPr>
        </p:nvPicPr>
        <p:blipFill>
          <a:blip r:embed="rId2">
            <a:extLst/>
          </a:blip>
          <a:srcRect l="2257" t="129" r="26205" b="129"/>
          <a:stretch>
            <a:fillRect/>
          </a:stretch>
        </p:blipFill>
        <p:spPr>
          <a:prstGeom prst="rect">
            <a:avLst/>
          </a:prstGeom>
        </p:spPr>
      </p:pic>
      <p:sp>
        <p:nvSpPr>
          <p:cNvPr id="150" name="Shape 150"/>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51" name="Shape 151"/>
          <p:cNvSpPr/>
          <p:nvPr>
            <p:ph type="title"/>
          </p:nvPr>
        </p:nvSpPr>
        <p:spPr>
          <a:prstGeom prst="rect">
            <a:avLst/>
          </a:prstGeom>
        </p:spPr>
        <p:txBody>
          <a:bodyPr/>
          <a:lstStyle>
            <a:lvl1pPr defTabSz="467359">
              <a:spcBef>
                <a:spcPts val="1800"/>
              </a:spcBef>
              <a:defRPr sz="4160"/>
            </a:lvl1pPr>
          </a:lstStyle>
          <a:p>
            <a:pPr/>
            <a:r>
              <a:t>fikri takip yeteneği</a:t>
            </a:r>
          </a:p>
        </p:txBody>
      </p:sp>
      <p:sp>
        <p:nvSpPr>
          <p:cNvPr id="152" name="Shape 152"/>
          <p:cNvSpPr/>
          <p:nvPr>
            <p:ph type="body" sz="half" idx="1"/>
          </p:nvPr>
        </p:nvSpPr>
        <p:spPr>
          <a:prstGeom prst="rect">
            <a:avLst/>
          </a:prstGeom>
        </p:spPr>
        <p:txBody>
          <a:bodyPr/>
          <a:lstStyle/>
          <a:p>
            <a:pPr/>
            <a:r>
              <a:t>Araştırmacı gazeteci iyi bir araştırmacı ve soruşturmacıdır. </a:t>
            </a:r>
          </a:p>
          <a:p>
            <a:pPr/>
            <a:r>
              <a:t>Hangi bilgiden sonra hangi bilgiye, hangi kaynaktan sonra hangi kaynağa ulaşması gerektiğini bilir. </a:t>
            </a:r>
          </a:p>
          <a:p>
            <a:pPr/>
            <a:r>
              <a:t>Analiz yapabilme, hızlı mantıksal bağlar kurabilme yeteneği olaylar, kişiler, durumlar arasında hızlı bağlantı kurmasını dolayısı ile fikri takibi kolaylaştırır.</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4" name="118295074_2675x2907.jpeg"/>
          <p:cNvPicPr>
            <a:picLocks noChangeAspect="1"/>
          </p:cNvPicPr>
          <p:nvPr>
            <p:ph type="pic" idx="13"/>
          </p:nvPr>
        </p:nvPicPr>
        <p:blipFill>
          <a:blip r:embed="rId2">
            <a:extLst/>
          </a:blip>
          <a:srcRect l="2257" t="129" r="26205" b="129"/>
          <a:stretch>
            <a:fillRect/>
          </a:stretch>
        </p:blipFill>
        <p:spPr>
          <a:prstGeom prst="rect">
            <a:avLst/>
          </a:prstGeom>
        </p:spPr>
      </p:pic>
      <p:sp>
        <p:nvSpPr>
          <p:cNvPr id="155" name="Shape 155"/>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56" name="Shape 156"/>
          <p:cNvSpPr/>
          <p:nvPr>
            <p:ph type="title"/>
          </p:nvPr>
        </p:nvSpPr>
        <p:spPr>
          <a:prstGeom prst="rect">
            <a:avLst/>
          </a:prstGeom>
        </p:spPr>
        <p:txBody>
          <a:bodyPr/>
          <a:lstStyle>
            <a:lvl1pPr defTabSz="292100">
              <a:spcBef>
                <a:spcPts val="1100"/>
              </a:spcBef>
              <a:defRPr sz="2600"/>
            </a:lvl1pPr>
          </a:lstStyle>
          <a:p>
            <a:pPr/>
            <a:r>
              <a:t>Yüksek farkındalık ve uyanıklık</a:t>
            </a:r>
          </a:p>
        </p:txBody>
      </p:sp>
      <p:sp>
        <p:nvSpPr>
          <p:cNvPr id="157" name="Shape 157"/>
          <p:cNvSpPr/>
          <p:nvPr>
            <p:ph type="body" sz="half" idx="1"/>
          </p:nvPr>
        </p:nvSpPr>
        <p:spPr>
          <a:prstGeom prst="rect">
            <a:avLst/>
          </a:prstGeom>
        </p:spPr>
        <p:txBody>
          <a:bodyPr/>
          <a:lstStyle/>
          <a:p>
            <a:pPr/>
            <a:r>
              <a:t>Araştırmacı gazetecinin içinde yaşadığı topluma ve insana dair farkındalığının yüksek olması başarılı olmasını sağlayacak başka bir özelliktir.</a:t>
            </a:r>
          </a:p>
          <a:p>
            <a:pPr/>
            <a:r>
              <a:t>Bu anlamda hayat tecrübesi kadar sosyal ve beşeri bilimler konusunda alınan formasyon da farkındalığı yükseltme de önemlidir.</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9" name="118295074_2675x2907.jpeg"/>
          <p:cNvPicPr>
            <a:picLocks noChangeAspect="1"/>
          </p:cNvPicPr>
          <p:nvPr>
            <p:ph type="pic" idx="13"/>
          </p:nvPr>
        </p:nvPicPr>
        <p:blipFill>
          <a:blip r:embed="rId2">
            <a:extLst/>
          </a:blip>
          <a:srcRect l="2257" t="129" r="26205" b="129"/>
          <a:stretch>
            <a:fillRect/>
          </a:stretch>
        </p:blipFill>
        <p:spPr>
          <a:prstGeom prst="rect">
            <a:avLst/>
          </a:prstGeom>
        </p:spPr>
      </p:pic>
      <p:sp>
        <p:nvSpPr>
          <p:cNvPr id="160" name="Shape 160"/>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61" name="Shape 161"/>
          <p:cNvSpPr/>
          <p:nvPr>
            <p:ph type="title"/>
          </p:nvPr>
        </p:nvSpPr>
        <p:spPr>
          <a:prstGeom prst="rect">
            <a:avLst/>
          </a:prstGeom>
        </p:spPr>
        <p:txBody>
          <a:bodyPr/>
          <a:lstStyle>
            <a:lvl1pPr defTabSz="344677">
              <a:spcBef>
                <a:spcPts val="1300"/>
              </a:spcBef>
              <a:defRPr sz="3067"/>
            </a:lvl1pPr>
          </a:lstStyle>
          <a:p>
            <a:pPr/>
            <a:r>
              <a:t>Merak ve Öğrenme tutkusu</a:t>
            </a:r>
          </a:p>
        </p:txBody>
      </p:sp>
      <p:sp>
        <p:nvSpPr>
          <p:cNvPr id="162" name="Shape 162"/>
          <p:cNvSpPr/>
          <p:nvPr>
            <p:ph type="body" sz="half" idx="1"/>
          </p:nvPr>
        </p:nvSpPr>
        <p:spPr>
          <a:prstGeom prst="rect">
            <a:avLst/>
          </a:prstGeom>
        </p:spPr>
        <p:txBody>
          <a:bodyPr/>
          <a:lstStyle/>
          <a:p>
            <a:pPr>
              <a:defRPr sz="4100"/>
            </a:pPr>
            <a:r>
              <a:t>Araştırmacı gazeteci merak ve öğrenme tutkusu olmazsa olmazdır.</a:t>
            </a:r>
          </a:p>
          <a:p>
            <a:pPr>
              <a:defRPr sz="4100"/>
            </a:pPr>
            <a:r>
              <a:t>Takip ettiği meseleyi çözmek için gerekli sabrı ve azmi merak ve öğrenme tutkusu sağlayabilir.</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4" name="118295074_2675x2907.jpeg"/>
          <p:cNvPicPr>
            <a:picLocks noChangeAspect="1"/>
          </p:cNvPicPr>
          <p:nvPr>
            <p:ph type="pic" idx="13"/>
          </p:nvPr>
        </p:nvPicPr>
        <p:blipFill>
          <a:blip r:embed="rId2">
            <a:extLst/>
          </a:blip>
          <a:srcRect l="2257" t="129" r="26205" b="129"/>
          <a:stretch>
            <a:fillRect/>
          </a:stretch>
        </p:blipFill>
        <p:spPr>
          <a:prstGeom prst="rect">
            <a:avLst/>
          </a:prstGeom>
        </p:spPr>
      </p:pic>
      <p:sp>
        <p:nvSpPr>
          <p:cNvPr id="165" name="Shape 165"/>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66" name="Shape 166"/>
          <p:cNvSpPr/>
          <p:nvPr>
            <p:ph type="title"/>
          </p:nvPr>
        </p:nvSpPr>
        <p:spPr>
          <a:prstGeom prst="rect">
            <a:avLst/>
          </a:prstGeom>
        </p:spPr>
        <p:txBody>
          <a:bodyPr/>
          <a:lstStyle>
            <a:lvl1pPr defTabSz="467359">
              <a:spcBef>
                <a:spcPts val="1800"/>
              </a:spcBef>
              <a:defRPr sz="4160"/>
            </a:lvl1pPr>
          </a:lstStyle>
          <a:p>
            <a:pPr/>
            <a:r>
              <a:t>Güçlü sezgiler</a:t>
            </a:r>
          </a:p>
        </p:txBody>
      </p:sp>
      <p:sp>
        <p:nvSpPr>
          <p:cNvPr id="167" name="Shape 167"/>
          <p:cNvSpPr/>
          <p:nvPr>
            <p:ph type="body" sz="half" idx="1"/>
          </p:nvPr>
        </p:nvSpPr>
        <p:spPr>
          <a:prstGeom prst="rect">
            <a:avLst/>
          </a:prstGeom>
        </p:spPr>
        <p:txBody>
          <a:bodyPr/>
          <a:lstStyle/>
          <a:p>
            <a:pPr/>
            <a:r>
              <a:t>Araştırmacı gazeteciler olaylar, durumlar, kişiler arasında bağ kurarken her zaman bilgi ve belgelere dayanır ama işin başında çoğunlukla elinde bilgi ve belge yoktur. Bu durumda sezgileri ile işe başlayabilir. </a:t>
            </a:r>
          </a:p>
          <a:p>
            <a:pPr/>
            <a:r>
              <a:t>Güçlü sezgilere sahip olmak araştırmacı gazetecinin meslekte başarılı olmasını ve işini yaparken kendini korumasını sağlayacak önemli bir özelliktir.</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9" name="118295074_2675x2907.jpeg"/>
          <p:cNvPicPr>
            <a:picLocks noChangeAspect="1"/>
          </p:cNvPicPr>
          <p:nvPr>
            <p:ph type="pic" idx="13"/>
          </p:nvPr>
        </p:nvPicPr>
        <p:blipFill>
          <a:blip r:embed="rId2">
            <a:extLst/>
          </a:blip>
          <a:srcRect l="2257" t="129" r="26205" b="129"/>
          <a:stretch>
            <a:fillRect/>
          </a:stretch>
        </p:blipFill>
        <p:spPr>
          <a:prstGeom prst="rect">
            <a:avLst/>
          </a:prstGeom>
        </p:spPr>
      </p:pic>
      <p:sp>
        <p:nvSpPr>
          <p:cNvPr id="170" name="Shape 170"/>
          <p:cNvSpPr/>
          <p:nvPr>
            <p:ph type="body" idx="14"/>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p>
        </p:txBody>
      </p:sp>
      <p:sp>
        <p:nvSpPr>
          <p:cNvPr id="171" name="Shape 171"/>
          <p:cNvSpPr/>
          <p:nvPr>
            <p:ph type="title"/>
          </p:nvPr>
        </p:nvSpPr>
        <p:spPr>
          <a:prstGeom prst="rect">
            <a:avLst/>
          </a:prstGeom>
        </p:spPr>
        <p:txBody>
          <a:bodyPr/>
          <a:lstStyle>
            <a:lvl1pPr defTabSz="467359">
              <a:spcBef>
                <a:spcPts val="1800"/>
              </a:spcBef>
              <a:defRPr sz="4160"/>
            </a:lvl1pPr>
          </a:lstStyle>
          <a:p>
            <a:pPr/>
            <a:r>
              <a:t>güçlü hafıza</a:t>
            </a:r>
          </a:p>
        </p:txBody>
      </p:sp>
      <p:sp>
        <p:nvSpPr>
          <p:cNvPr id="172" name="Shape 172"/>
          <p:cNvSpPr/>
          <p:nvPr>
            <p:ph type="body" sz="half" idx="1"/>
          </p:nvPr>
        </p:nvSpPr>
        <p:spPr>
          <a:prstGeom prst="rect">
            <a:avLst/>
          </a:prstGeom>
        </p:spPr>
        <p:txBody>
          <a:bodyPr/>
          <a:lstStyle/>
          <a:p>
            <a:pPr/>
            <a:r>
              <a:t>Güçlü hafıza gazeteciyi her zaman meslektaşları arasında öne çıkarır.</a:t>
            </a:r>
          </a:p>
          <a:p>
            <a:pPr/>
            <a:r>
              <a:t>Hafızası güçlü olan gazeteciler olaylar, kişiler, durumlar arasında hızlı mantıksal bağlar kurabilir ve hızlıca duyduğu, gördüğü işittiği bir bilgiyi  çözümlemelerinde kullanabilir.</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Alternate"/>
        <a:ea typeface="DIN Alternate"/>
        <a:cs typeface="DIN Alternate"/>
      </a:majorFont>
      <a:minorFont>
        <a:latin typeface="DIN Alternate"/>
        <a:ea typeface="DIN Alternate"/>
        <a:cs typeface="DIN Alternate"/>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DIN Alternat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Alternate"/>
        <a:ea typeface="DIN Alternate"/>
        <a:cs typeface="DIN Alternate"/>
      </a:majorFont>
      <a:minorFont>
        <a:latin typeface="DIN Alternate"/>
        <a:ea typeface="DIN Alternate"/>
        <a:cs typeface="DIN Alternate"/>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DIN Alternat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1400"/>
          </a:spcBef>
          <a:spcAft>
            <a:spcPts val="0"/>
          </a:spcAft>
          <a:buClrTx/>
          <a:buSzTx/>
          <a:buFontTx/>
          <a:buNone/>
          <a:tabLst/>
          <a:defRPr b="0" baseline="0" cap="none" i="0" spc="28" strike="noStrike" sz="2800" u="none" kumimoji="0" normalizeH="0">
            <a:ln>
              <a:noFill/>
            </a:ln>
            <a:solidFill>
              <a:srgbClr val="5C5C5C"/>
            </a:solidFill>
            <a:effectLst/>
            <a:uFillTx/>
            <a:latin typeface="Iowan Old Style Italic"/>
            <a:ea typeface="Iowan Old Style Italic"/>
            <a:cs typeface="Iowan Old Style Italic"/>
            <a:sym typeface="Iowan Old Style Ital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