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-96" y="-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1065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597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3051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529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432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480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864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7264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461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6269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11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C206-B2E8-4D19-87C5-1DAFAA3B5E09}" type="datetimeFigureOut">
              <a:rPr lang="tr-TR" smtClean="0"/>
              <a:pPr/>
              <a:t>18.03.2019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77AAE-2FAA-40E8-A83C-FDC1D2EFCD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4011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72768" y="1731963"/>
            <a:ext cx="9144000" cy="2387600"/>
          </a:xfrm>
        </p:spPr>
        <p:txBody>
          <a:bodyPr/>
          <a:lstStyle/>
          <a:p>
            <a:r>
              <a:rPr lang="tr-TR" b="1" dirty="0" smtClean="0"/>
              <a:t>ANAYASA YARGISI</a:t>
            </a:r>
            <a:br>
              <a:rPr lang="tr-TR" b="1" dirty="0" smtClean="0"/>
            </a:br>
            <a:r>
              <a:rPr lang="tr-TR" b="1" dirty="0" smtClean="0"/>
              <a:t>PRATİK KUR ÇALIŞMALARI-I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229940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99" y="678756"/>
            <a:ext cx="5762602" cy="550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262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53686" y="0"/>
            <a:ext cx="56846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478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9903" y="665062"/>
            <a:ext cx="5492194" cy="55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9179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99" y="451281"/>
            <a:ext cx="5762602" cy="595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1162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99" y="371398"/>
            <a:ext cx="5762602" cy="611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245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3639" y="2858"/>
            <a:ext cx="6244665" cy="685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9243" y="0"/>
            <a:ext cx="5274589" cy="617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2603" y="411480"/>
            <a:ext cx="6306527" cy="470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</Words>
  <Application>Microsoft Office PowerPoint</Application>
  <PresentationFormat>Özel</PresentationFormat>
  <Paragraphs>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ANAYASA YARGISI PRATİK KUR ÇALIŞMALARI-I</vt:lpstr>
      <vt:lpstr>Slayt 2</vt:lpstr>
      <vt:lpstr> 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YARGISI PRATİK KUR ÇALIŞMALARI</dc:title>
  <dc:creator>Deniz POLAT</dc:creator>
  <cp:lastModifiedBy>Ali Erdem Doğanoğlu</cp:lastModifiedBy>
  <cp:revision>7</cp:revision>
  <dcterms:created xsi:type="dcterms:W3CDTF">2017-11-20T13:24:08Z</dcterms:created>
  <dcterms:modified xsi:type="dcterms:W3CDTF">2019-03-18T07:16:04Z</dcterms:modified>
</cp:coreProperties>
</file>