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filter_advanced.asp" TargetMode="External"/><Relationship Id="rId2" Type="http://schemas.openxmlformats.org/officeDocument/2006/relationships/hyperlink" Target="https://www.w3schools.com/php/php_filter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php/php_json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İleri PHP uygulamaları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PHP Filtreler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PHP Filtre Uzantısı</a:t>
            </a:r>
          </a:p>
          <a:p>
            <a:r>
              <a:rPr lang="tr-TR" dirty="0" smtClean="0"/>
              <a:t>Harici </a:t>
            </a:r>
            <a:r>
              <a:rPr lang="tr-TR" dirty="0"/>
              <a:t>filtreleri doğrulamak ve sterilize etmek için PHP filtreleri kullanılır.</a:t>
            </a:r>
          </a:p>
          <a:p>
            <a:r>
              <a:rPr lang="tr-TR" dirty="0" smtClean="0"/>
              <a:t>PHP </a:t>
            </a:r>
            <a:r>
              <a:rPr lang="tr-TR" dirty="0"/>
              <a:t>filtre uzantısı, kullanıcı girişini kontrol etmek için gereken birçok işleve sahiptir ve veri doğrulamayı daha kolay ve daha hızlı hale getirmek için tasarlanmıştır.</a:t>
            </a:r>
          </a:p>
          <a:p>
            <a:r>
              <a:rPr lang="tr-TR" dirty="0" err="1" smtClean="0"/>
              <a:t>filter_list</a:t>
            </a:r>
            <a:r>
              <a:rPr lang="tr-TR" dirty="0" smtClean="0"/>
              <a:t>() </a:t>
            </a:r>
            <a:r>
              <a:rPr lang="tr-TR" dirty="0"/>
              <a:t>işlevi, PHP filtre uzantısının sunduklarını listelemek için </a:t>
            </a:r>
            <a:r>
              <a:rPr lang="tr-TR" dirty="0" smtClean="0"/>
              <a:t>kullanılabilir</a:t>
            </a:r>
          </a:p>
          <a:p>
            <a:r>
              <a:rPr lang="tr-TR" dirty="0"/>
              <a:t>Neden Filtreler Kullanılmalı?</a:t>
            </a:r>
          </a:p>
          <a:p>
            <a:r>
              <a:rPr lang="tr-TR" dirty="0" smtClean="0"/>
              <a:t>Birçok </a:t>
            </a:r>
            <a:r>
              <a:rPr lang="tr-TR" dirty="0"/>
              <a:t>web uygulaması harici girdi alır. Harici giriş / veri olabilir:</a:t>
            </a:r>
          </a:p>
          <a:p>
            <a:r>
              <a:rPr lang="tr-TR" dirty="0" smtClean="0"/>
              <a:t>    - Bir </a:t>
            </a:r>
            <a:r>
              <a:rPr lang="tr-TR" dirty="0"/>
              <a:t>formdan kullanıcı girişi</a:t>
            </a:r>
          </a:p>
          <a:p>
            <a:r>
              <a:rPr lang="tr-TR" dirty="0"/>
              <a:t>    </a:t>
            </a:r>
            <a:r>
              <a:rPr lang="tr-TR" dirty="0" smtClean="0"/>
              <a:t>- Çerezler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smtClean="0"/>
              <a:t>- Web hizmet </a:t>
            </a:r>
            <a:r>
              <a:rPr lang="tr-TR" dirty="0"/>
              <a:t>verileri</a:t>
            </a:r>
          </a:p>
          <a:p>
            <a:r>
              <a:rPr lang="tr-TR" dirty="0"/>
              <a:t>    </a:t>
            </a:r>
            <a:r>
              <a:rPr lang="tr-TR" dirty="0" smtClean="0"/>
              <a:t>- Sunucu </a:t>
            </a:r>
            <a:r>
              <a:rPr lang="tr-TR" dirty="0"/>
              <a:t>değişkenleri</a:t>
            </a:r>
          </a:p>
          <a:p>
            <a:r>
              <a:rPr lang="tr-TR" dirty="0"/>
              <a:t>    </a:t>
            </a:r>
            <a:r>
              <a:rPr lang="tr-TR" dirty="0" smtClean="0"/>
              <a:t>- Veritabanı </a:t>
            </a:r>
            <a:r>
              <a:rPr lang="tr-TR" dirty="0"/>
              <a:t>sorgusu sonuçları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</a:t>
            </a:r>
            <a:r>
              <a:rPr lang="tr-TR" dirty="0" err="1" smtClean="0"/>
              <a:t>string’i</a:t>
            </a:r>
            <a:r>
              <a:rPr lang="tr-TR" dirty="0" smtClean="0"/>
              <a:t> filtrelemek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örnek, bir dizeden tüm HTML etiketlerini kaldırmak için </a:t>
            </a:r>
            <a:r>
              <a:rPr lang="tr-TR" dirty="0" err="1" smtClean="0"/>
              <a:t>filter_var</a:t>
            </a:r>
            <a:r>
              <a:rPr lang="tr-TR" dirty="0" smtClean="0"/>
              <a:t>() </a:t>
            </a:r>
            <a:r>
              <a:rPr lang="tr-TR" dirty="0"/>
              <a:t>işlevini kullanır</a:t>
            </a:r>
            <a:r>
              <a:rPr lang="tr-TR" dirty="0" smtClean="0"/>
              <a:t>:</a:t>
            </a:r>
          </a:p>
          <a:p>
            <a:r>
              <a:rPr lang="tr-TR" dirty="0" smtClean="0"/>
              <a:t>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str</a:t>
            </a:r>
            <a:r>
              <a:rPr lang="tr-TR" dirty="0"/>
              <a:t> = "&lt;</a:t>
            </a:r>
            <a:r>
              <a:rPr lang="tr-TR" dirty="0" smtClean="0"/>
              <a:t>h1&gt;Merhaba Dünya!&lt;/</a:t>
            </a:r>
            <a:r>
              <a:rPr lang="tr-TR" dirty="0"/>
              <a:t>h1&gt;";</a:t>
            </a:r>
          </a:p>
          <a:p>
            <a:r>
              <a:rPr lang="tr-TR" dirty="0"/>
              <a:t>$</a:t>
            </a:r>
            <a:r>
              <a:rPr lang="tr-TR" dirty="0" err="1"/>
              <a:t>newstr</a:t>
            </a:r>
            <a:r>
              <a:rPr lang="tr-TR" dirty="0"/>
              <a:t> = </a:t>
            </a:r>
            <a:r>
              <a:rPr lang="tr-TR" dirty="0" err="1"/>
              <a:t>filter_var</a:t>
            </a:r>
            <a:r>
              <a:rPr lang="tr-TR" dirty="0"/>
              <a:t>($</a:t>
            </a:r>
            <a:r>
              <a:rPr lang="tr-TR" dirty="0" err="1"/>
              <a:t>str</a:t>
            </a:r>
            <a:r>
              <a:rPr lang="tr-TR" dirty="0"/>
              <a:t>, FILTER_SANITIZE_STRING);</a:t>
            </a:r>
          </a:p>
          <a:p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newstr</a:t>
            </a:r>
            <a:r>
              <a:rPr lang="tr-TR" dirty="0"/>
              <a:t>;</a:t>
            </a:r>
          </a:p>
          <a:p>
            <a:r>
              <a:rPr lang="tr-TR" dirty="0"/>
              <a:t>?&gt;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014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IP Adresini Doğrulama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Aşağıdaki örnek, </a:t>
            </a:r>
            <a:r>
              <a:rPr lang="tr-TR" dirty="0" smtClean="0"/>
              <a:t>$ip </a:t>
            </a:r>
            <a:r>
              <a:rPr lang="tr-TR" dirty="0"/>
              <a:t>değişkeninin geçerli bir IP adresi olup olmadığını kontrol etmek için </a:t>
            </a:r>
            <a:r>
              <a:rPr lang="tr-TR" dirty="0" err="1" smtClean="0"/>
              <a:t>filter_var</a:t>
            </a:r>
            <a:r>
              <a:rPr lang="tr-TR" dirty="0" smtClean="0"/>
              <a:t>() </a:t>
            </a:r>
            <a:r>
              <a:rPr lang="tr-TR" dirty="0"/>
              <a:t>işlevini kullanır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$ip = "127.0.0.1";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(!</a:t>
            </a:r>
            <a:r>
              <a:rPr lang="tr-TR" dirty="0" err="1"/>
              <a:t>filter_var</a:t>
            </a:r>
            <a:r>
              <a:rPr lang="tr-TR" dirty="0"/>
              <a:t>($ip, FILTER_VALIDATE_IP) === </a:t>
            </a:r>
            <a:r>
              <a:rPr lang="tr-TR" dirty="0" err="1"/>
              <a:t>false</a:t>
            </a:r>
            <a:r>
              <a:rPr lang="tr-TR" dirty="0"/>
              <a:t>)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("$ip </a:t>
            </a:r>
            <a:r>
              <a:rPr lang="tr-TR" dirty="0" smtClean="0"/>
              <a:t>geçerli bir IP adresidir");</a:t>
            </a:r>
            <a:endParaRPr lang="tr-TR" dirty="0"/>
          </a:p>
          <a:p>
            <a:r>
              <a:rPr lang="tr-TR" dirty="0"/>
              <a:t>} else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("$ip </a:t>
            </a:r>
            <a:r>
              <a:rPr lang="tr-TR" dirty="0" smtClean="0"/>
              <a:t>geçerli bir IP adresi değildir");</a:t>
            </a:r>
            <a:endParaRPr lang="tr-TR" dirty="0"/>
          </a:p>
          <a:p>
            <a:r>
              <a:rPr lang="tr-TR" dirty="0"/>
              <a:t>}</a:t>
            </a:r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306264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Aralıktaki Bir Tamsayıyı Doğrulama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Aşağıdaki örnek, bir değişkenin hem INT türünde </a:t>
            </a:r>
            <a:r>
              <a:rPr lang="tr-TR" dirty="0" smtClean="0"/>
              <a:t>olup olmadığını hem </a:t>
            </a:r>
            <a:r>
              <a:rPr lang="tr-TR" dirty="0"/>
              <a:t>de 1 ile 200 arasında olup olmadığını kontrol etmek için </a:t>
            </a:r>
            <a:r>
              <a:rPr lang="tr-TR" dirty="0" err="1" smtClean="0"/>
              <a:t>filter_var</a:t>
            </a:r>
            <a:r>
              <a:rPr lang="tr-TR" dirty="0" smtClean="0"/>
              <a:t>() </a:t>
            </a:r>
            <a:r>
              <a:rPr lang="tr-TR" dirty="0"/>
              <a:t>işlevini kullanır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int</a:t>
            </a:r>
            <a:r>
              <a:rPr lang="tr-TR" dirty="0"/>
              <a:t> = 122;</a:t>
            </a:r>
          </a:p>
          <a:p>
            <a:r>
              <a:rPr lang="tr-TR" dirty="0"/>
              <a:t>$</a:t>
            </a:r>
            <a:r>
              <a:rPr lang="tr-TR" dirty="0" err="1"/>
              <a:t>min</a:t>
            </a:r>
            <a:r>
              <a:rPr lang="tr-TR" dirty="0"/>
              <a:t> = 1;</a:t>
            </a:r>
          </a:p>
          <a:p>
            <a:r>
              <a:rPr lang="tr-TR" dirty="0"/>
              <a:t>$</a:t>
            </a:r>
            <a:r>
              <a:rPr lang="tr-TR" dirty="0" err="1"/>
              <a:t>max</a:t>
            </a:r>
            <a:r>
              <a:rPr lang="tr-TR" dirty="0"/>
              <a:t> = 200;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filter_var</a:t>
            </a:r>
            <a:r>
              <a:rPr lang="tr-TR" dirty="0"/>
              <a:t>($</a:t>
            </a:r>
            <a:r>
              <a:rPr lang="tr-TR" dirty="0" err="1"/>
              <a:t>int</a:t>
            </a:r>
            <a:r>
              <a:rPr lang="tr-TR" dirty="0"/>
              <a:t>, FILTER_VALIDATE_INT, </a:t>
            </a:r>
            <a:r>
              <a:rPr lang="tr-TR" dirty="0" err="1"/>
              <a:t>array</a:t>
            </a:r>
            <a:r>
              <a:rPr lang="tr-TR" dirty="0"/>
              <a:t>("</a:t>
            </a:r>
            <a:r>
              <a:rPr lang="tr-TR" dirty="0" err="1"/>
              <a:t>options</a:t>
            </a:r>
            <a:r>
              <a:rPr lang="tr-TR" dirty="0"/>
              <a:t>" =&gt; </a:t>
            </a:r>
            <a:r>
              <a:rPr lang="tr-TR" dirty="0" err="1"/>
              <a:t>array</a:t>
            </a:r>
            <a:r>
              <a:rPr lang="tr-TR" dirty="0"/>
              <a:t>("</a:t>
            </a:r>
            <a:r>
              <a:rPr lang="tr-TR" dirty="0" err="1"/>
              <a:t>min_range</a:t>
            </a:r>
            <a:r>
              <a:rPr lang="tr-TR" dirty="0"/>
              <a:t>"=&gt;$</a:t>
            </a:r>
            <a:r>
              <a:rPr lang="tr-TR" dirty="0" err="1"/>
              <a:t>min</a:t>
            </a:r>
            <a:r>
              <a:rPr lang="tr-TR" dirty="0"/>
              <a:t>, "</a:t>
            </a:r>
            <a:r>
              <a:rPr lang="tr-TR" dirty="0" err="1"/>
              <a:t>max_range</a:t>
            </a:r>
            <a:r>
              <a:rPr lang="tr-TR" dirty="0"/>
              <a:t>"=&gt;$</a:t>
            </a:r>
            <a:r>
              <a:rPr lang="tr-TR" dirty="0" err="1"/>
              <a:t>max</a:t>
            </a:r>
            <a:r>
              <a:rPr lang="tr-TR" dirty="0"/>
              <a:t>))) === </a:t>
            </a:r>
            <a:r>
              <a:rPr lang="tr-TR" dirty="0" err="1"/>
              <a:t>false</a:t>
            </a:r>
            <a:r>
              <a:rPr lang="tr-TR" dirty="0"/>
              <a:t>)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("Değişken değer yasal aralıkta değil");</a:t>
            </a:r>
          </a:p>
          <a:p>
            <a:r>
              <a:rPr lang="tr-TR" dirty="0"/>
              <a:t>} else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("Değişken değer yasal aralık dahilinde");</a:t>
            </a:r>
          </a:p>
          <a:p>
            <a:r>
              <a:rPr lang="tr-TR" dirty="0"/>
              <a:t>}</a:t>
            </a:r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308327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JSON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JSON, </a:t>
            </a:r>
            <a:r>
              <a:rPr lang="tr-TR" dirty="0" err="1"/>
              <a:t>JavaScript</a:t>
            </a:r>
            <a:r>
              <a:rPr lang="tr-TR" dirty="0"/>
              <a:t> Nesne Gösterimi anlamına gelir ve veri depolamak ve değiştirmek için kullanılan bir sözdizimidir.</a:t>
            </a:r>
          </a:p>
          <a:p>
            <a:r>
              <a:rPr lang="tr-TR" dirty="0" smtClean="0"/>
              <a:t>JSON </a:t>
            </a:r>
            <a:r>
              <a:rPr lang="tr-TR" dirty="0"/>
              <a:t>biçimi metin tabanlı bir biçim olduğundan, bir sunucuya veya sunucudan kolayca gönderilebilir ve herhangi bir programlama dili tarafından veri biçimi olarak kullanılabilir.</a:t>
            </a:r>
          </a:p>
          <a:p>
            <a:r>
              <a:rPr lang="tr-TR" dirty="0" smtClean="0"/>
              <a:t>PHP</a:t>
            </a:r>
            <a:r>
              <a:rPr lang="tr-TR" dirty="0"/>
              <a:t>, </a:t>
            </a:r>
            <a:r>
              <a:rPr lang="tr-TR" dirty="0" err="1" smtClean="0"/>
              <a:t>JSON‘ı</a:t>
            </a:r>
            <a:r>
              <a:rPr lang="tr-TR" dirty="0" smtClean="0"/>
              <a:t> </a:t>
            </a:r>
            <a:r>
              <a:rPr lang="tr-TR" dirty="0"/>
              <a:t>işlemek için bazı yerleşik işlevlere sahiptir.</a:t>
            </a:r>
          </a:p>
          <a:p>
            <a:r>
              <a:rPr lang="tr-TR" dirty="0" smtClean="0"/>
              <a:t>    </a:t>
            </a:r>
            <a:r>
              <a:rPr lang="tr-TR" dirty="0" err="1" smtClean="0"/>
              <a:t>json_encode</a:t>
            </a:r>
            <a:r>
              <a:rPr lang="tr-TR" dirty="0" smtClean="0"/>
              <a:t> </a:t>
            </a:r>
            <a:r>
              <a:rPr lang="tr-TR" dirty="0"/>
              <a:t>()</a:t>
            </a:r>
          </a:p>
          <a:p>
            <a:r>
              <a:rPr lang="tr-TR" dirty="0"/>
              <a:t>    </a:t>
            </a:r>
            <a:r>
              <a:rPr lang="tr-TR" dirty="0" err="1"/>
              <a:t>json_decode</a:t>
            </a:r>
            <a:r>
              <a:rPr lang="tr-TR" dirty="0"/>
              <a:t> ()</a:t>
            </a:r>
          </a:p>
        </p:txBody>
      </p:sp>
    </p:spTree>
    <p:extLst>
      <p:ext uri="{BB962C8B-B14F-4D97-AF65-F5344CB8AC3E}">
        <p14:creationId xmlns:p14="http://schemas.microsoft.com/office/powerpoint/2010/main" val="337067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- </a:t>
            </a:r>
            <a:r>
              <a:rPr lang="tr-TR" dirty="0" err="1"/>
              <a:t>json_encode</a:t>
            </a:r>
            <a:r>
              <a:rPr lang="tr-TR" dirty="0"/>
              <a:t>()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örnek, </a:t>
            </a:r>
            <a:r>
              <a:rPr lang="tr-TR" dirty="0" smtClean="0"/>
              <a:t>ilişkilendirilebilir </a:t>
            </a:r>
            <a:r>
              <a:rPr lang="tr-TR" dirty="0"/>
              <a:t>bir dizinin bir JSON nesnesine nasıl kodlanacağını gösterir</a:t>
            </a:r>
            <a:r>
              <a:rPr lang="tr-TR" dirty="0" smtClean="0"/>
              <a:t>:</a:t>
            </a:r>
          </a:p>
          <a:p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$age = array("Peter"=&gt;35, "Ben"=&gt;37, "Joe"=&gt;43);</a:t>
            </a:r>
          </a:p>
          <a:p>
            <a:r>
              <a:rPr lang="en-US" dirty="0" smtClean="0"/>
              <a:t>echo </a:t>
            </a:r>
            <a:r>
              <a:rPr lang="en-US" dirty="0" err="1"/>
              <a:t>json_encode</a:t>
            </a:r>
            <a:r>
              <a:rPr lang="en-US" dirty="0"/>
              <a:t>($age);</a:t>
            </a:r>
          </a:p>
          <a:p>
            <a:r>
              <a:rPr lang="en-US" dirty="0" smtClean="0"/>
              <a:t>?&gt;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Çıktı:</a:t>
            </a:r>
          </a:p>
          <a:p>
            <a:r>
              <a:rPr lang="nl-NL" dirty="0"/>
              <a:t>{"Peter":35,"Ben":37,"Joe":43}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17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- </a:t>
            </a:r>
            <a:r>
              <a:rPr lang="tr-TR" dirty="0" err="1"/>
              <a:t>json_decode</a:t>
            </a:r>
            <a:r>
              <a:rPr lang="tr-TR" dirty="0"/>
              <a:t>()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json_decode</a:t>
            </a:r>
            <a:r>
              <a:rPr lang="tr-TR" dirty="0" smtClean="0"/>
              <a:t>() </a:t>
            </a:r>
            <a:r>
              <a:rPr lang="tr-TR" dirty="0"/>
              <a:t>işlevi, bir JSON nesnesini bir PHP nesnesine veya ilişkilendirilebilir bir diziye kodunu çözmek için kullanılır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Aşağıdaki </a:t>
            </a:r>
            <a:r>
              <a:rPr lang="tr-TR" dirty="0"/>
              <a:t>örnek, JSON verilerini bir PHP nesnesine çözer</a:t>
            </a:r>
            <a:r>
              <a:rPr lang="tr-TR" dirty="0" smtClean="0"/>
              <a:t>:</a:t>
            </a:r>
          </a:p>
          <a:p>
            <a:r>
              <a:rPr lang="tr-TR" dirty="0"/>
              <a:t>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jsonobj</a:t>
            </a:r>
            <a:r>
              <a:rPr lang="tr-TR" dirty="0"/>
              <a:t> = '{"Peter":35,"Ben":37,"Joe":43}';</a:t>
            </a:r>
          </a:p>
          <a:p>
            <a:r>
              <a:rPr lang="tr-TR" smtClean="0"/>
              <a:t>var_dump</a:t>
            </a:r>
            <a:r>
              <a:rPr lang="tr-TR" dirty="0" smtClean="0"/>
              <a:t>(</a:t>
            </a:r>
            <a:r>
              <a:rPr lang="tr-TR" dirty="0" err="1" smtClean="0"/>
              <a:t>json_decode</a:t>
            </a:r>
            <a:r>
              <a:rPr lang="tr-TR" dirty="0"/>
              <a:t>($</a:t>
            </a:r>
            <a:r>
              <a:rPr lang="tr-TR" dirty="0" err="1"/>
              <a:t>jsonobj</a:t>
            </a:r>
            <a:r>
              <a:rPr lang="tr-TR" dirty="0"/>
              <a:t>));</a:t>
            </a:r>
          </a:p>
          <a:p>
            <a:r>
              <a:rPr lang="tr-TR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78236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www.w3schools.com/php/php_filter.asp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www.w3schools.com/php/php_filter_advanced.asp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www.w3schools.com/php/php_json.asp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807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</TotalTime>
  <Words>528</Words>
  <Application>Microsoft Office PowerPoint</Application>
  <PresentationFormat>Geniş ekran</PresentationFormat>
  <Paragraphs>71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İleri PHP uygulamaları</vt:lpstr>
      <vt:lpstr>PHP Filtreler</vt:lpstr>
      <vt:lpstr>Bir string’i filtrelemek</vt:lpstr>
      <vt:lpstr>IP Adresini Doğrulama</vt:lpstr>
      <vt:lpstr>Aralıktaki Bir Tamsayıyı Doğrulama</vt:lpstr>
      <vt:lpstr>JSON nedir?</vt:lpstr>
      <vt:lpstr>PHP - json_encode()</vt:lpstr>
      <vt:lpstr>PHP - json_decode()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18</cp:revision>
  <dcterms:created xsi:type="dcterms:W3CDTF">2017-11-14T11:12:27Z</dcterms:created>
  <dcterms:modified xsi:type="dcterms:W3CDTF">2020-02-02T19:53:55Z</dcterms:modified>
</cp:coreProperties>
</file>