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69" r:id="rId3"/>
    <p:sldId id="256" r:id="rId4"/>
    <p:sldId id="257"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3B039-A95E-40D9-B382-707EBF6AC7BF}" type="datetimeFigureOut">
              <a:rPr lang="tr-TR" smtClean="0"/>
              <a:t>23.01.2020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F1D5387-B1CD-4A51-89C2-4D4135A0A35F}" type="slidenum">
              <a:rPr lang="tr-TR" smtClean="0"/>
              <a:t>‹#›</a:t>
            </a:fld>
            <a:endParaRPr lang="tr-TR"/>
          </a:p>
        </p:txBody>
      </p:sp>
    </p:spTree>
    <p:extLst>
      <p:ext uri="{BB962C8B-B14F-4D97-AF65-F5344CB8AC3E}">
        <p14:creationId xmlns:p14="http://schemas.microsoft.com/office/powerpoint/2010/main" val="93571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BEFEDE18-9464-49EB-BB30-D909A700D921}" type="slidenum">
              <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0" lang="tr-TR" altLang="tr-TR"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195712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52F651A-05A0-49E2-A12A-23191DFC4762}" type="slidenum">
              <a:rPr lang="tr-TR" altLang="tr-TR">
                <a:solidFill>
                  <a:srgbClr val="000000"/>
                </a:solidFill>
              </a:rPr>
              <a:pPr>
                <a:spcBef>
                  <a:spcPct val="0"/>
                </a:spcBef>
              </a:pPr>
              <a:t>10</a:t>
            </a:fld>
            <a:endParaRPr lang="tr-TR" altLang="tr-TR">
              <a:solidFill>
                <a:srgbClr val="000000"/>
              </a:solidFill>
            </a:endParaRPr>
          </a:p>
        </p:txBody>
      </p:sp>
      <p:sp>
        <p:nvSpPr>
          <p:cNvPr id="183299" name="Rectangle 2"/>
          <p:cNvSpPr>
            <a:spLocks noGrp="1" noRot="1" noChangeAspect="1" noChangeArrowheads="1" noTextEdit="1"/>
          </p:cNvSpPr>
          <p:nvPr>
            <p:ph type="sldImg"/>
          </p:nvPr>
        </p:nvSpPr>
        <p:spPr>
          <a:ln/>
        </p:spPr>
      </p:sp>
      <p:sp>
        <p:nvSpPr>
          <p:cNvPr id="183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7185998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9FEE264-1B45-4201-A924-A0C8F6389A3A}" type="slidenum">
              <a:rPr lang="tr-TR" altLang="tr-TR">
                <a:solidFill>
                  <a:srgbClr val="000000"/>
                </a:solidFill>
              </a:rPr>
              <a:pPr>
                <a:spcBef>
                  <a:spcPct val="0"/>
                </a:spcBef>
              </a:pPr>
              <a:t>11</a:t>
            </a:fld>
            <a:endParaRPr lang="tr-TR" altLang="tr-TR">
              <a:solidFill>
                <a:srgbClr val="000000"/>
              </a:solidFill>
            </a:endParaRPr>
          </a:p>
        </p:txBody>
      </p:sp>
      <p:sp>
        <p:nvSpPr>
          <p:cNvPr id="185347" name="Rectangle 2"/>
          <p:cNvSpPr>
            <a:spLocks noGrp="1" noRot="1" noChangeAspect="1" noChangeArrowheads="1" noTextEdit="1"/>
          </p:cNvSpPr>
          <p:nvPr>
            <p:ph type="sldImg"/>
          </p:nvPr>
        </p:nvSpPr>
        <p:spPr>
          <a:ln/>
        </p:spPr>
      </p:sp>
      <p:sp>
        <p:nvSpPr>
          <p:cNvPr id="185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8355706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C2E210C-C08D-4AEB-9AF9-1BD130FA8B60}" type="slidenum">
              <a:rPr lang="tr-TR" altLang="tr-TR">
                <a:solidFill>
                  <a:srgbClr val="000000"/>
                </a:solidFill>
              </a:rPr>
              <a:pPr>
                <a:spcBef>
                  <a:spcPct val="0"/>
                </a:spcBef>
              </a:pPr>
              <a:t>12</a:t>
            </a:fld>
            <a:endParaRPr lang="tr-TR" altLang="tr-TR">
              <a:solidFill>
                <a:srgbClr val="000000"/>
              </a:solidFill>
            </a:endParaRPr>
          </a:p>
        </p:txBody>
      </p:sp>
      <p:sp>
        <p:nvSpPr>
          <p:cNvPr id="187395" name="Rectangle 2"/>
          <p:cNvSpPr>
            <a:spLocks noGrp="1" noRot="1" noChangeAspect="1" noChangeArrowheads="1" noTextEdit="1"/>
          </p:cNvSpPr>
          <p:nvPr>
            <p:ph type="sldImg"/>
          </p:nvPr>
        </p:nvSpPr>
        <p:spPr>
          <a:ln/>
        </p:spPr>
      </p:sp>
      <p:sp>
        <p:nvSpPr>
          <p:cNvPr id="187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1629927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38D3AF9-1405-492F-9AC1-172D2096C477}" type="slidenum">
              <a:rPr lang="tr-TR" altLang="tr-TR">
                <a:solidFill>
                  <a:srgbClr val="000000"/>
                </a:solidFill>
              </a:rPr>
              <a:pPr>
                <a:spcBef>
                  <a:spcPct val="0"/>
                </a:spcBef>
              </a:pPr>
              <a:t>13</a:t>
            </a:fld>
            <a:endParaRPr lang="tr-TR" altLang="tr-TR">
              <a:solidFill>
                <a:srgbClr val="000000"/>
              </a:solidFill>
            </a:endParaRPr>
          </a:p>
        </p:txBody>
      </p:sp>
      <p:sp>
        <p:nvSpPr>
          <p:cNvPr id="189443" name="Rectangle 2"/>
          <p:cNvSpPr>
            <a:spLocks noGrp="1" noRot="1" noChangeAspect="1" noChangeArrowheads="1" noTextEdit="1"/>
          </p:cNvSpPr>
          <p:nvPr>
            <p:ph type="sldImg"/>
          </p:nvPr>
        </p:nvSpPr>
        <p:spPr>
          <a:ln/>
        </p:spPr>
      </p:sp>
      <p:sp>
        <p:nvSpPr>
          <p:cNvPr id="189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566318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E0FFA28-03E0-412B-B535-105D63F2BF45}" type="slidenum">
              <a:rPr lang="tr-TR" altLang="tr-TR">
                <a:solidFill>
                  <a:srgbClr val="000000"/>
                </a:solidFill>
              </a:rPr>
              <a:pPr>
                <a:spcBef>
                  <a:spcPct val="0"/>
                </a:spcBef>
              </a:pPr>
              <a:t>2</a:t>
            </a:fld>
            <a:endParaRPr lang="tr-TR" altLang="tr-TR">
              <a:solidFill>
                <a:srgbClr val="000000"/>
              </a:solidFill>
            </a:endParaRPr>
          </a:p>
        </p:txBody>
      </p:sp>
      <p:sp>
        <p:nvSpPr>
          <p:cNvPr id="166915" name="Rectangle 2"/>
          <p:cNvSpPr>
            <a:spLocks noGrp="1" noRot="1" noChangeAspect="1" noChangeArrowheads="1" noTextEdit="1"/>
          </p:cNvSpPr>
          <p:nvPr>
            <p:ph type="sldImg"/>
          </p:nvPr>
        </p:nvSpPr>
        <p:spPr>
          <a:ln/>
        </p:spPr>
      </p:sp>
      <p:sp>
        <p:nvSpPr>
          <p:cNvPr id="166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043026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1DF9CCE-375C-47DD-B775-F570A175E26C}" type="slidenum">
              <a:rPr lang="tr-TR" altLang="tr-TR">
                <a:solidFill>
                  <a:srgbClr val="000000"/>
                </a:solidFill>
              </a:rPr>
              <a:pPr>
                <a:spcBef>
                  <a:spcPct val="0"/>
                </a:spcBef>
              </a:pPr>
              <a:t>3</a:t>
            </a:fld>
            <a:endParaRPr lang="tr-TR" altLang="tr-TR">
              <a:solidFill>
                <a:srgbClr val="000000"/>
              </a:solidFill>
            </a:endParaRPr>
          </a:p>
        </p:txBody>
      </p:sp>
      <p:sp>
        <p:nvSpPr>
          <p:cNvPr id="168963" name="Rectangle 2"/>
          <p:cNvSpPr>
            <a:spLocks noGrp="1" noRot="1" noChangeAspect="1" noChangeArrowheads="1" noTextEdit="1"/>
          </p:cNvSpPr>
          <p:nvPr>
            <p:ph type="sldImg"/>
          </p:nvPr>
        </p:nvSpPr>
        <p:spPr>
          <a:ln/>
        </p:spPr>
      </p:sp>
      <p:sp>
        <p:nvSpPr>
          <p:cNvPr id="168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25557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3D0FB38-684D-43A4-8843-DD038A7797E0}" type="slidenum">
              <a:rPr lang="tr-TR" altLang="tr-TR">
                <a:solidFill>
                  <a:srgbClr val="000000"/>
                </a:solidFill>
              </a:rPr>
              <a:pPr>
                <a:spcBef>
                  <a:spcPct val="0"/>
                </a:spcBef>
              </a:pPr>
              <a:t>4</a:t>
            </a:fld>
            <a:endParaRPr lang="tr-TR" altLang="tr-TR">
              <a:solidFill>
                <a:srgbClr val="000000"/>
              </a:solidFill>
            </a:endParaRPr>
          </a:p>
        </p:txBody>
      </p:sp>
      <p:sp>
        <p:nvSpPr>
          <p:cNvPr id="171011" name="Rectangle 2"/>
          <p:cNvSpPr>
            <a:spLocks noGrp="1" noRot="1" noChangeAspect="1" noChangeArrowheads="1" noTextEdit="1"/>
          </p:cNvSpPr>
          <p:nvPr>
            <p:ph type="sldImg"/>
          </p:nvPr>
        </p:nvSpPr>
        <p:spPr>
          <a:ln/>
        </p:spPr>
      </p:sp>
      <p:sp>
        <p:nvSpPr>
          <p:cNvPr id="171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7136104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1A35208-BEBE-4896-A1DB-7F5837456419}" type="slidenum">
              <a:rPr lang="tr-TR" altLang="tr-TR">
                <a:solidFill>
                  <a:srgbClr val="000000"/>
                </a:solidFill>
              </a:rPr>
              <a:pPr>
                <a:spcBef>
                  <a:spcPct val="0"/>
                </a:spcBef>
              </a:pPr>
              <a:t>5</a:t>
            </a:fld>
            <a:endParaRPr lang="tr-TR" altLang="tr-TR">
              <a:solidFill>
                <a:srgbClr val="000000"/>
              </a:solidFill>
            </a:endParaRPr>
          </a:p>
        </p:txBody>
      </p:sp>
      <p:sp>
        <p:nvSpPr>
          <p:cNvPr id="173059" name="Rectangle 2"/>
          <p:cNvSpPr>
            <a:spLocks noGrp="1" noRot="1" noChangeAspect="1" noChangeArrowheads="1" noTextEdit="1"/>
          </p:cNvSpPr>
          <p:nvPr>
            <p:ph type="sldImg"/>
          </p:nvPr>
        </p:nvSpPr>
        <p:spPr>
          <a:ln/>
        </p:spPr>
      </p:sp>
      <p:sp>
        <p:nvSpPr>
          <p:cNvPr id="173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0840371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82DC7D7C-A08E-4DCC-A18C-7725A4B60AB8}" type="slidenum">
              <a:rPr lang="tr-TR" altLang="tr-TR">
                <a:solidFill>
                  <a:srgbClr val="000000"/>
                </a:solidFill>
              </a:rPr>
              <a:pPr>
                <a:spcBef>
                  <a:spcPct val="0"/>
                </a:spcBef>
              </a:pPr>
              <a:t>6</a:t>
            </a:fld>
            <a:endParaRPr lang="tr-TR" altLang="tr-TR">
              <a:solidFill>
                <a:srgbClr val="000000"/>
              </a:solidFill>
            </a:endParaRPr>
          </a:p>
        </p:txBody>
      </p:sp>
      <p:sp>
        <p:nvSpPr>
          <p:cNvPr id="175107" name="Rectangle 2"/>
          <p:cNvSpPr>
            <a:spLocks noGrp="1" noRot="1" noChangeAspect="1" noChangeArrowheads="1" noTextEdit="1"/>
          </p:cNvSpPr>
          <p:nvPr>
            <p:ph type="sldImg"/>
          </p:nvPr>
        </p:nvSpPr>
        <p:spPr>
          <a:ln/>
        </p:spPr>
      </p:sp>
      <p:sp>
        <p:nvSpPr>
          <p:cNvPr id="175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974141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B54DD5C-EF61-4A62-BBF4-B70539B1B33F}" type="slidenum">
              <a:rPr lang="tr-TR" altLang="tr-TR">
                <a:solidFill>
                  <a:srgbClr val="000000"/>
                </a:solidFill>
              </a:rPr>
              <a:pPr>
                <a:spcBef>
                  <a:spcPct val="0"/>
                </a:spcBef>
              </a:pPr>
              <a:t>7</a:t>
            </a:fld>
            <a:endParaRPr lang="tr-TR" altLang="tr-TR">
              <a:solidFill>
                <a:srgbClr val="000000"/>
              </a:solidFill>
            </a:endParaRPr>
          </a:p>
        </p:txBody>
      </p:sp>
      <p:sp>
        <p:nvSpPr>
          <p:cNvPr id="177155" name="Rectangle 2"/>
          <p:cNvSpPr>
            <a:spLocks noGrp="1" noRot="1" noChangeAspect="1" noChangeArrowheads="1" noTextEdit="1"/>
          </p:cNvSpPr>
          <p:nvPr>
            <p:ph type="sldImg"/>
          </p:nvPr>
        </p:nvSpPr>
        <p:spPr>
          <a:ln/>
        </p:spPr>
      </p:sp>
      <p:sp>
        <p:nvSpPr>
          <p:cNvPr id="177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11731420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374C5C6-BA65-45D4-89A4-48A9E82098E5}" type="slidenum">
              <a:rPr lang="tr-TR" altLang="tr-TR">
                <a:solidFill>
                  <a:srgbClr val="000000"/>
                </a:solidFill>
              </a:rPr>
              <a:pPr>
                <a:spcBef>
                  <a:spcPct val="0"/>
                </a:spcBef>
              </a:pPr>
              <a:t>8</a:t>
            </a:fld>
            <a:endParaRPr lang="tr-TR" altLang="tr-TR">
              <a:solidFill>
                <a:srgbClr val="000000"/>
              </a:solidFill>
            </a:endParaRPr>
          </a:p>
        </p:txBody>
      </p:sp>
      <p:sp>
        <p:nvSpPr>
          <p:cNvPr id="179203" name="Rectangle 2"/>
          <p:cNvSpPr>
            <a:spLocks noGrp="1" noRot="1" noChangeAspect="1" noChangeArrowheads="1" noTextEdit="1"/>
          </p:cNvSpPr>
          <p:nvPr>
            <p:ph type="sldImg"/>
          </p:nvPr>
        </p:nvSpPr>
        <p:spPr>
          <a:ln/>
        </p:spPr>
      </p:sp>
      <p:sp>
        <p:nvSpPr>
          <p:cNvPr id="179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42444450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E4F0241-8883-41DB-BADE-BD4973BD6D57}" type="slidenum">
              <a:rPr lang="tr-TR" altLang="tr-TR">
                <a:solidFill>
                  <a:srgbClr val="000000"/>
                </a:solidFill>
              </a:rPr>
              <a:pPr>
                <a:spcBef>
                  <a:spcPct val="0"/>
                </a:spcBef>
              </a:pPr>
              <a:t>9</a:t>
            </a:fld>
            <a:endParaRPr lang="tr-TR" altLang="tr-TR">
              <a:solidFill>
                <a:srgbClr val="000000"/>
              </a:solidFill>
            </a:endParaRPr>
          </a:p>
        </p:txBody>
      </p:sp>
      <p:sp>
        <p:nvSpPr>
          <p:cNvPr id="181251" name="Rectangle 2"/>
          <p:cNvSpPr>
            <a:spLocks noGrp="1" noRot="1" noChangeAspect="1" noChangeArrowheads="1" noTextEdit="1"/>
          </p:cNvSpPr>
          <p:nvPr>
            <p:ph type="sldImg"/>
          </p:nvPr>
        </p:nvSpPr>
        <p:spPr>
          <a:ln/>
        </p:spPr>
      </p:sp>
      <p:sp>
        <p:nvSpPr>
          <p:cNvPr id="181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endParaRPr>
          </a:p>
        </p:txBody>
      </p:sp>
    </p:spTree>
    <p:extLst>
      <p:ext uri="{BB962C8B-B14F-4D97-AF65-F5344CB8AC3E}">
        <p14:creationId xmlns:p14="http://schemas.microsoft.com/office/powerpoint/2010/main" val="377891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549CB25-D404-42D4-8793-4613FCD7358B}"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3046292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49CB25-D404-42D4-8793-4613FCD7358B}"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1290231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49CB25-D404-42D4-8793-4613FCD7358B}"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355169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7149CBF-5FE8-4871-B766-038AF39D019E}"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3349228655"/>
      </p:ext>
    </p:extLst>
  </p:cSld>
  <p:clrMapOvr>
    <a:masterClrMapping/>
  </p:clrMapOvr>
  <p:transition>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2E1271-1546-457B-A0A7-D4A0E546AAE4}"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904079435"/>
      </p:ext>
    </p:extLst>
  </p:cSld>
  <p:clrMapOvr>
    <a:masterClrMapping/>
  </p:clrMapOvr>
  <p:transition>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764FBB4-2C48-4186-AECB-0AF2E8D32CA8}"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326540527"/>
      </p:ext>
    </p:extLst>
  </p:cSld>
  <p:clrMapOvr>
    <a:masterClrMapping/>
  </p:clrMapOvr>
  <p:transition>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597B84-5D25-4F26-96A4-7AE64E3B9B17}"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72838603"/>
      </p:ext>
    </p:extLst>
  </p:cSld>
  <p:clrMapOvr>
    <a:masterClrMapping/>
  </p:clrMapOvr>
  <p:transition>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73B9557-F8B3-408D-B14D-6773BF6C475D}"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2940912299"/>
      </p:ext>
    </p:extLst>
  </p:cSld>
  <p:clrMapOvr>
    <a:masterClrMapping/>
  </p:clrMapOvr>
  <p:transition>
    <p:zo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8BA0529-0DBF-4395-8557-161E7E5BFAE1}"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749190164"/>
      </p:ext>
    </p:extLst>
  </p:cSld>
  <p:clrMapOvr>
    <a:masterClrMapping/>
  </p:clrMapOvr>
  <p:transition>
    <p:zo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BF36CB7-93F0-415D-8A1C-53649C1BF4A2}"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985395239"/>
      </p:ext>
    </p:extLst>
  </p:cSld>
  <p:clrMapOvr>
    <a:masterClrMapping/>
  </p:clrMapOvr>
  <p:transition>
    <p:zo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C61C17-1DB1-4019-AD52-F4F70B4C35CC}"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734707850"/>
      </p:ext>
    </p:extLst>
  </p:cSld>
  <p:clrMapOvr>
    <a:masterClrMapping/>
  </p:clrMapOvr>
  <p:transition>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549CB25-D404-42D4-8793-4613FCD7358B}"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32706975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A9E0122-1884-4E45-99DF-7F345DE17549}"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383332227"/>
      </p:ext>
    </p:extLst>
  </p:cSld>
  <p:clrMapOvr>
    <a:masterClrMapping/>
  </p:clrMapOvr>
  <p:transition>
    <p:zo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5C073D5-FD57-4AF7-BA54-B59030292460}"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4167805861"/>
      </p:ext>
    </p:extLst>
  </p:cSld>
  <p:clrMapOvr>
    <a:masterClrMapping/>
  </p:clrMapOvr>
  <p:transition>
    <p:zo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70F854-E488-4140-846B-9A240133E99B}"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244752868"/>
      </p:ext>
    </p:extLst>
  </p:cSld>
  <p:clrMapOvr>
    <a:masterClrMapping/>
  </p:clrMapOvr>
  <p:transition>
    <p:zo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609600" y="1600201"/>
            <a:ext cx="10972800" cy="4525963"/>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D9E93D0-CDE6-47ED-8FB6-94F37B0EBCEF}" type="slidenum">
              <a:rPr lang="tr-TR" altLang="tr-TR">
                <a:solidFill>
                  <a:srgbClr val="000000"/>
                </a:solidFill>
              </a:rPr>
              <a:pPr>
                <a:defRPr/>
              </a:pPr>
              <a:t>‹#›</a:t>
            </a:fld>
            <a:endParaRPr lang="tr-TR" altLang="tr-TR">
              <a:solidFill>
                <a:srgbClr val="000000"/>
              </a:solidFill>
            </a:endParaRPr>
          </a:p>
        </p:txBody>
      </p:sp>
    </p:spTree>
    <p:extLst>
      <p:ext uri="{BB962C8B-B14F-4D97-AF65-F5344CB8AC3E}">
        <p14:creationId xmlns:p14="http://schemas.microsoft.com/office/powerpoint/2010/main" val="1134900237"/>
      </p:ext>
    </p:extLst>
  </p:cSld>
  <p:clrMapOvr>
    <a:masterClrMapping/>
  </p:clrMapOvr>
  <p:transition>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549CB25-D404-42D4-8793-4613FCD7358B}" type="datetimeFigureOut">
              <a:rPr lang="tr-TR" smtClean="0"/>
              <a:t>23.01.2020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345012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549CB25-D404-42D4-8793-4613FCD7358B}"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25175287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549CB25-D404-42D4-8793-4613FCD7358B}" type="datetimeFigureOut">
              <a:rPr lang="tr-TR" smtClean="0"/>
              <a:t>23.01.2020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399624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549CB25-D404-42D4-8793-4613FCD7358B}" type="datetimeFigureOut">
              <a:rPr lang="tr-TR" smtClean="0"/>
              <a:t>23.01.2020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1912191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549CB25-D404-42D4-8793-4613FCD7358B}" type="datetimeFigureOut">
              <a:rPr lang="tr-TR" smtClean="0"/>
              <a:t>23.01.2020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1129288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49CB25-D404-42D4-8793-4613FCD7358B}"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1749100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549CB25-D404-42D4-8793-4613FCD7358B}" type="datetimeFigureOut">
              <a:rPr lang="tr-TR" smtClean="0"/>
              <a:t>23.01.2020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167356-72B9-44B5-A93B-EDD050817FFB}" type="slidenum">
              <a:rPr lang="tr-TR" smtClean="0"/>
              <a:t>‹#›</a:t>
            </a:fld>
            <a:endParaRPr lang="tr-TR"/>
          </a:p>
        </p:txBody>
      </p:sp>
    </p:spTree>
    <p:extLst>
      <p:ext uri="{BB962C8B-B14F-4D97-AF65-F5344CB8AC3E}">
        <p14:creationId xmlns:p14="http://schemas.microsoft.com/office/powerpoint/2010/main" val="329231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49CB25-D404-42D4-8793-4613FCD7358B}" type="datetimeFigureOut">
              <a:rPr lang="tr-TR" smtClean="0"/>
              <a:t>23.01.2020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67356-72B9-44B5-A93B-EDD050817FFB}" type="slidenum">
              <a:rPr lang="tr-TR" smtClean="0"/>
              <a:t>‹#›</a:t>
            </a:fld>
            <a:endParaRPr lang="tr-TR"/>
          </a:p>
        </p:txBody>
      </p:sp>
    </p:spTree>
    <p:extLst>
      <p:ext uri="{BB962C8B-B14F-4D97-AF65-F5344CB8AC3E}">
        <p14:creationId xmlns:p14="http://schemas.microsoft.com/office/powerpoint/2010/main" val="12326410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5123"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250884"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5"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fontAlgn="base">
              <a:spcBef>
                <a:spcPct val="0"/>
              </a:spcBef>
              <a:spcAft>
                <a:spcPct val="0"/>
              </a:spcAft>
              <a:defRPr/>
            </a:pPr>
            <a:endParaRPr lang="tr-TR">
              <a:solidFill>
                <a:srgbClr val="000000"/>
              </a:solidFill>
            </a:endParaRPr>
          </a:p>
        </p:txBody>
      </p:sp>
      <p:sp>
        <p:nvSpPr>
          <p:cNvPr id="250886"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atin typeface="Arial" panose="020B0604020202020204" pitchFamily="34" charset="0"/>
              </a:defRPr>
            </a:lvl1pPr>
          </a:lstStyle>
          <a:p>
            <a:pPr fontAlgn="base">
              <a:spcBef>
                <a:spcPct val="0"/>
              </a:spcBef>
              <a:spcAft>
                <a:spcPct val="0"/>
              </a:spcAft>
              <a:defRPr/>
            </a:pPr>
            <a:fld id="{7E7D51D4-0B68-4FB9-9A52-DF334A7352FF}" type="slidenum">
              <a:rPr lang="tr-TR" altLang="tr-TR">
                <a:solidFill>
                  <a:srgbClr val="000000"/>
                </a:solidFill>
              </a:rPr>
              <a:pPr fontAlgn="base">
                <a:spcBef>
                  <a:spcPct val="0"/>
                </a:spcBef>
                <a:spcAft>
                  <a:spcPct val="0"/>
                </a:spcAft>
                <a:defRPr/>
              </a:pPr>
              <a:t>‹#›</a:t>
            </a:fld>
            <a:endParaRPr lang="tr-TR" altLang="tr-TR">
              <a:solidFill>
                <a:srgbClr val="000000"/>
              </a:solidFill>
            </a:endParaRPr>
          </a:p>
        </p:txBody>
      </p:sp>
    </p:spTree>
    <p:extLst>
      <p:ext uri="{BB962C8B-B14F-4D97-AF65-F5344CB8AC3E}">
        <p14:creationId xmlns:p14="http://schemas.microsoft.com/office/powerpoint/2010/main" val="1999074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zoom/>
  </p:transition>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rgbClr val="000000"/>
        </a:solidFill>
        <a:effectLst/>
      </p:bgPr>
    </p:bg>
    <p:spTree>
      <p:nvGrpSpPr>
        <p:cNvPr id="1" name=""/>
        <p:cNvGrpSpPr/>
        <p:nvPr/>
      </p:nvGrpSpPr>
      <p:grpSpPr>
        <a:xfrm>
          <a:off x="0" y="0"/>
          <a:ext cx="0" cy="0"/>
          <a:chOff x="0" y="0"/>
          <a:chExt cx="0" cy="0"/>
        </a:xfrm>
      </p:grpSpPr>
      <p:sp>
        <p:nvSpPr>
          <p:cNvPr id="14745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r" defTabSz="914400" rtl="0" eaLnBrk="1" fontAlgn="auto" latinLnBrk="0" hangingPunct="1">
              <a:lnSpc>
                <a:spcPct val="100000"/>
              </a:lnSpc>
              <a:spcBef>
                <a:spcPct val="0"/>
              </a:spcBef>
              <a:spcAft>
                <a:spcPts val="0"/>
              </a:spcAft>
              <a:buClrTx/>
              <a:buSzTx/>
              <a:buFontTx/>
              <a:buNone/>
              <a:tabLst/>
              <a:defRPr/>
            </a:pPr>
            <a:fld id="{D8986E38-B82C-4AD8-A5F0-F6768A61982B}" type="slidenum">
              <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ct val="0"/>
                </a:spcBef>
                <a:spcAft>
                  <a:spcPts val="0"/>
                </a:spcAft>
                <a:buClrTx/>
                <a:buSzTx/>
                <a:buFontTx/>
                <a:buNone/>
                <a:tabLst/>
                <a:defRPr/>
              </a:pPr>
              <a:t>1</a:t>
            </a:fld>
            <a:endParaRPr kumimoji="0" lang="tr-TR" altLang="tr-TR"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47459" name="Rectangle 3"/>
          <p:cNvSpPr>
            <a:spLocks noGrp="1" noChangeArrowheads="1"/>
          </p:cNvSpPr>
          <p:nvPr>
            <p:ph type="body" idx="1"/>
          </p:nvPr>
        </p:nvSpPr>
        <p:spPr>
          <a:xfrm>
            <a:off x="1981200" y="1676401"/>
            <a:ext cx="8229600" cy="4449763"/>
          </a:xfrm>
        </p:spPr>
        <p:txBody>
          <a:bodyPr/>
          <a:lstStyle/>
          <a:p>
            <a:pPr algn="ctr" eaLnBrk="1" hangingPunct="1">
              <a:buFontTx/>
              <a:buNone/>
            </a:pPr>
            <a:r>
              <a:rPr lang="tr-TR" altLang="tr-TR" sz="4400" dirty="0"/>
              <a:t>  </a:t>
            </a:r>
            <a:r>
              <a:rPr lang="tr-TR" altLang="tr-TR" sz="4400" dirty="0">
                <a:solidFill>
                  <a:schemeClr val="bg1"/>
                </a:solidFill>
                <a:latin typeface="Comic Sans MS" panose="030F0702030302020204" pitchFamily="66" charset="0"/>
              </a:rPr>
              <a:t>ENDÜSTRİLEŞME SORUNLARI VE ÇEVRE KİRLİLİĞİ AÇISINDAN ALINABİLECEK BAŞLICA TEDBİRLER</a:t>
            </a:r>
          </a:p>
        </p:txBody>
      </p:sp>
    </p:spTree>
    <p:extLst>
      <p:ext uri="{BB962C8B-B14F-4D97-AF65-F5344CB8AC3E}">
        <p14:creationId xmlns:p14="http://schemas.microsoft.com/office/powerpoint/2010/main" val="230010351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8227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EAC84E05-6193-45B0-945F-6E199BA0DEAF}" type="slidenum">
              <a:rPr lang="tr-TR" altLang="tr-TR" sz="1400">
                <a:solidFill>
                  <a:srgbClr val="000000"/>
                </a:solidFill>
              </a:rPr>
              <a:pPr>
                <a:spcBef>
                  <a:spcPct val="0"/>
                </a:spcBef>
                <a:buFontTx/>
                <a:buNone/>
              </a:pPr>
              <a:t>10</a:t>
            </a:fld>
            <a:endParaRPr lang="tr-TR" altLang="tr-TR" sz="1400">
              <a:solidFill>
                <a:srgbClr val="000000"/>
              </a:solidFill>
            </a:endParaRPr>
          </a:p>
        </p:txBody>
      </p:sp>
      <p:sp>
        <p:nvSpPr>
          <p:cNvPr id="182275"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Sanayinin bölgeler arasında dengeli dağılımının sağlanması ve sanayi gelişiminin teşviki amacıyla organize sanayi bölgeleri yapımına devam edilmelidir.</a:t>
            </a:r>
          </a:p>
        </p:txBody>
      </p:sp>
    </p:spTree>
    <p:extLst>
      <p:ext uri="{BB962C8B-B14F-4D97-AF65-F5344CB8AC3E}">
        <p14:creationId xmlns:p14="http://schemas.microsoft.com/office/powerpoint/2010/main" val="1270030026"/>
      </p:ext>
    </p:extLst>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8432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5519170-86AB-4CBB-BC23-1C3E91FBBACE}" type="slidenum">
              <a:rPr lang="tr-TR" altLang="tr-TR" sz="1400">
                <a:solidFill>
                  <a:srgbClr val="000000"/>
                </a:solidFill>
              </a:rPr>
              <a:pPr>
                <a:spcBef>
                  <a:spcPct val="0"/>
                </a:spcBef>
                <a:buFontTx/>
                <a:buNone/>
              </a:pPr>
              <a:t>11</a:t>
            </a:fld>
            <a:endParaRPr lang="tr-TR" altLang="tr-TR" sz="1400">
              <a:solidFill>
                <a:srgbClr val="000000"/>
              </a:solidFill>
            </a:endParaRPr>
          </a:p>
        </p:txBody>
      </p:sp>
      <p:sp>
        <p:nvSpPr>
          <p:cNvPr id="184323" name="Rectangle 3"/>
          <p:cNvSpPr>
            <a:spLocks noGrp="1" noChangeArrowheads="1"/>
          </p:cNvSpPr>
          <p:nvPr>
            <p:ph type="body" idx="1"/>
          </p:nvPr>
        </p:nvSpPr>
        <p:spPr/>
        <p:txBody>
          <a:bodyPr/>
          <a:lstStyle/>
          <a:p>
            <a:pPr eaLnBrk="1" hangingPunct="1"/>
            <a:r>
              <a:rPr lang="tr-TR" altLang="tr-TR" smtClean="0">
                <a:solidFill>
                  <a:schemeClr val="bg1"/>
                </a:solidFill>
              </a:rPr>
              <a:t>Sanayileşme ve yer seçimi konusu da kentleşme ve çevre politikaları ile ilişkilendirilmelidir. Yanlış yer seçimi kararları, geri dönüşü olmayan sonuçlara yol açabilmekte, ya da maliyeti çok yüksek olabilmektedir. </a:t>
            </a:r>
          </a:p>
        </p:txBody>
      </p:sp>
    </p:spTree>
    <p:extLst>
      <p:ext uri="{BB962C8B-B14F-4D97-AF65-F5344CB8AC3E}">
        <p14:creationId xmlns:p14="http://schemas.microsoft.com/office/powerpoint/2010/main" val="3393917119"/>
      </p:ext>
    </p:extLst>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8637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5E2225B2-4E5C-4A29-846A-A89A1C4F3A61}" type="slidenum">
              <a:rPr lang="tr-TR" altLang="tr-TR" sz="1400">
                <a:solidFill>
                  <a:srgbClr val="000000"/>
                </a:solidFill>
              </a:rPr>
              <a:pPr>
                <a:spcBef>
                  <a:spcPct val="0"/>
                </a:spcBef>
                <a:buFontTx/>
                <a:buNone/>
              </a:pPr>
              <a:t>12</a:t>
            </a:fld>
            <a:endParaRPr lang="tr-TR" altLang="tr-TR" sz="1400">
              <a:solidFill>
                <a:srgbClr val="000000"/>
              </a:solidFill>
            </a:endParaRPr>
          </a:p>
        </p:txBody>
      </p:sp>
      <p:sp>
        <p:nvSpPr>
          <p:cNvPr id="186371" name="Rectangle 3"/>
          <p:cNvSpPr>
            <a:spLocks noGrp="1" noChangeArrowheads="1"/>
          </p:cNvSpPr>
          <p:nvPr>
            <p:ph type="body" idx="1"/>
          </p:nvPr>
        </p:nvSpPr>
        <p:spPr>
          <a:xfrm>
            <a:off x="1981200" y="990601"/>
            <a:ext cx="8229600" cy="5140325"/>
          </a:xfrm>
        </p:spPr>
        <p:txBody>
          <a:bodyPr/>
          <a:lstStyle/>
          <a:p>
            <a:pPr marL="609600" indent="-609600" eaLnBrk="1" hangingPunct="1"/>
            <a:r>
              <a:rPr lang="tr-TR" altLang="tr-TR" smtClean="0">
                <a:solidFill>
                  <a:schemeClr val="bg1"/>
                </a:solidFill>
              </a:rPr>
              <a:t>Genellikle bireysel sanayi talepleri ile ruhsat alınmakta, bu kullanımın çevresindeki kentleşme, tarımsal yapılar ve diğer planlar incelenmemektedir. Üst ölçekli plan kararları çerçevesinde değerlendirme yapılarak ve çevre raporları dikkate alınarak sanayi yer seçimi yapılmalıdır.</a:t>
            </a:r>
          </a:p>
        </p:txBody>
      </p:sp>
    </p:spTree>
    <p:extLst>
      <p:ext uri="{BB962C8B-B14F-4D97-AF65-F5344CB8AC3E}">
        <p14:creationId xmlns:p14="http://schemas.microsoft.com/office/powerpoint/2010/main" val="1611918415"/>
      </p:ext>
    </p:extLst>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8841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10488C3B-E839-44EA-9F9A-6EEA11BC2226}" type="slidenum">
              <a:rPr lang="tr-TR" altLang="tr-TR" sz="1400">
                <a:solidFill>
                  <a:srgbClr val="000000"/>
                </a:solidFill>
              </a:rPr>
              <a:pPr>
                <a:spcBef>
                  <a:spcPct val="0"/>
                </a:spcBef>
                <a:buFontTx/>
                <a:buNone/>
              </a:pPr>
              <a:t>13</a:t>
            </a:fld>
            <a:endParaRPr lang="tr-TR" altLang="tr-TR" sz="1400">
              <a:solidFill>
                <a:srgbClr val="000000"/>
              </a:solidFill>
            </a:endParaRPr>
          </a:p>
        </p:txBody>
      </p:sp>
      <p:sp>
        <p:nvSpPr>
          <p:cNvPr id="188419" name="Rectangle 3"/>
          <p:cNvSpPr>
            <a:spLocks noGrp="1" noChangeArrowheads="1"/>
          </p:cNvSpPr>
          <p:nvPr>
            <p:ph type="body" idx="1"/>
          </p:nvPr>
        </p:nvSpPr>
        <p:spPr>
          <a:xfrm>
            <a:off x="1981200" y="609600"/>
            <a:ext cx="8229600" cy="5867400"/>
          </a:xfrm>
        </p:spPr>
        <p:txBody>
          <a:bodyPr/>
          <a:lstStyle/>
          <a:p>
            <a:pPr marL="609600" indent="-609600" eaLnBrk="1" hangingPunct="1">
              <a:lnSpc>
                <a:spcPct val="80000"/>
              </a:lnSpc>
            </a:pPr>
            <a:r>
              <a:rPr lang="tr-TR" altLang="tr-TR" sz="2800">
                <a:solidFill>
                  <a:schemeClr val="bg1"/>
                </a:solidFill>
              </a:rPr>
              <a:t>Günümüzde teknolojik önlemlerle atıkların arıtılması ve zararsız hale getirilmesi büyük ölçüde mümkün olabilmektedir. Ancak bu önlemler önemli miktarda ilk yatırım ve işletme maliyetleri getirdiğinden yapılacak harcamalar, arıtılması düşünülen atıkların ekolojik sistemler üzerindeki etkileri ve sağlanacak marjinal faydalar göz önüne alınarak yapılmalıdır. Özellikle ekosistemler üzerinde toksik ve kalıcı etkiler yapan endüstri atıkları (ağır metaller, mineral yağlar, radyoaktif maddeler, çeşitli zehirli gazlar) kontrol altına alınmalı ve öncelikli olarak bunların arıtımına gidilmelidir.</a:t>
            </a:r>
          </a:p>
        </p:txBody>
      </p:sp>
    </p:spTree>
    <p:extLst>
      <p:ext uri="{BB962C8B-B14F-4D97-AF65-F5344CB8AC3E}">
        <p14:creationId xmlns:p14="http://schemas.microsoft.com/office/powerpoint/2010/main" val="811234785"/>
      </p:ext>
    </p:extLst>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6589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2F54A06-5A50-4B1E-BEBF-D4749E0BA4FE}" type="slidenum">
              <a:rPr lang="tr-TR" altLang="tr-TR" sz="1400">
                <a:solidFill>
                  <a:srgbClr val="000000"/>
                </a:solidFill>
              </a:rPr>
              <a:pPr>
                <a:spcBef>
                  <a:spcPct val="0"/>
                </a:spcBef>
                <a:buFontTx/>
                <a:buNone/>
              </a:pPr>
              <a:t>2</a:t>
            </a:fld>
            <a:endParaRPr lang="tr-TR" altLang="tr-TR" sz="1400">
              <a:solidFill>
                <a:srgbClr val="000000"/>
              </a:solidFill>
            </a:endParaRPr>
          </a:p>
        </p:txBody>
      </p:sp>
      <p:sp>
        <p:nvSpPr>
          <p:cNvPr id="165891" name="Rectangle 3"/>
          <p:cNvSpPr>
            <a:spLocks noGrp="1" noChangeArrowheads="1"/>
          </p:cNvSpPr>
          <p:nvPr>
            <p:ph type="body" idx="1"/>
          </p:nvPr>
        </p:nvSpPr>
        <p:spPr>
          <a:xfrm>
            <a:off x="508000" y="1251440"/>
            <a:ext cx="8229600" cy="5064125"/>
          </a:xfrm>
        </p:spPr>
        <p:txBody>
          <a:bodyPr/>
          <a:lstStyle/>
          <a:p>
            <a:pPr marL="609600" indent="-609600" eaLnBrk="1" hangingPunct="1"/>
            <a:r>
              <a:rPr lang="tr-TR" altLang="tr-TR" dirty="0" smtClean="0">
                <a:solidFill>
                  <a:schemeClr val="bg1"/>
                </a:solidFill>
              </a:rPr>
              <a:t>Kent belediyesi sınırları içinde yer alan sanayi kuruluşlarından, kentin yeterince uzağına taşınması mümkün olanlarına teşvik imkanları ve zorlayıcı etkiler yaratılmalı, kaçınılmaz sebeplerle şehir çevresinde kalanlar ise, çok sıkı çevre koruma tedbirleri ile donatılmalıdır.</a:t>
            </a:r>
          </a:p>
        </p:txBody>
      </p:sp>
    </p:spTree>
    <p:extLst>
      <p:ext uri="{BB962C8B-B14F-4D97-AF65-F5344CB8AC3E}">
        <p14:creationId xmlns:p14="http://schemas.microsoft.com/office/powerpoint/2010/main" val="1936505339"/>
      </p:ext>
    </p:extLst>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6793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37EC941-963B-4031-B497-DC2D9D5174CA}" type="slidenum">
              <a:rPr lang="tr-TR" altLang="tr-TR" sz="1400">
                <a:solidFill>
                  <a:srgbClr val="000000"/>
                </a:solidFill>
              </a:rPr>
              <a:pPr>
                <a:spcBef>
                  <a:spcPct val="0"/>
                </a:spcBef>
                <a:buFontTx/>
                <a:buNone/>
              </a:pPr>
              <a:t>3</a:t>
            </a:fld>
            <a:endParaRPr lang="tr-TR" altLang="tr-TR" sz="1400">
              <a:solidFill>
                <a:srgbClr val="000000"/>
              </a:solidFill>
            </a:endParaRPr>
          </a:p>
        </p:txBody>
      </p:sp>
      <p:sp>
        <p:nvSpPr>
          <p:cNvPr id="167939" name="Rectangle 3"/>
          <p:cNvSpPr>
            <a:spLocks noGrp="1" noChangeArrowheads="1"/>
          </p:cNvSpPr>
          <p:nvPr>
            <p:ph type="body" idx="1"/>
          </p:nvPr>
        </p:nvSpPr>
        <p:spPr>
          <a:xfrm>
            <a:off x="1981200" y="1752601"/>
            <a:ext cx="8229600" cy="4373563"/>
          </a:xfrm>
        </p:spPr>
        <p:txBody>
          <a:bodyPr/>
          <a:lstStyle/>
          <a:p>
            <a:pPr marL="609600" indent="-609600" eaLnBrk="1" hangingPunct="1"/>
            <a:r>
              <a:rPr lang="tr-TR" altLang="tr-TR" smtClean="0">
                <a:solidFill>
                  <a:schemeClr val="bg1"/>
                </a:solidFill>
              </a:rPr>
              <a:t>Özel sektörün çevre teknolojileri konusundaki bilgi yetersizliğini gidermek üzere gerekli kurumsal yapı oluşturulmalıdır.</a:t>
            </a:r>
          </a:p>
        </p:txBody>
      </p:sp>
    </p:spTree>
    <p:extLst>
      <p:ext uri="{BB962C8B-B14F-4D97-AF65-F5344CB8AC3E}">
        <p14:creationId xmlns:p14="http://schemas.microsoft.com/office/powerpoint/2010/main" val="3359833403"/>
      </p:ext>
    </p:extLst>
  </p:cSld>
  <p:clrMapOvr>
    <a:masterClrMapping/>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6998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1663D4F-3466-481F-81D1-ABE3D3418AAE}" type="slidenum">
              <a:rPr lang="tr-TR" altLang="tr-TR" sz="1400">
                <a:solidFill>
                  <a:srgbClr val="000000"/>
                </a:solidFill>
              </a:rPr>
              <a:pPr>
                <a:spcBef>
                  <a:spcPct val="0"/>
                </a:spcBef>
                <a:buFontTx/>
                <a:buNone/>
              </a:pPr>
              <a:t>4</a:t>
            </a:fld>
            <a:endParaRPr lang="tr-TR" altLang="tr-TR" sz="1400">
              <a:solidFill>
                <a:srgbClr val="000000"/>
              </a:solidFill>
            </a:endParaRPr>
          </a:p>
        </p:txBody>
      </p:sp>
      <p:sp>
        <p:nvSpPr>
          <p:cNvPr id="169987"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Atık suyu tasfiye sistemi kuran ya da sistemi günün koşullarına göre yenileyen sanayi kuruluşlarına, zaten mevcut olan teşvik tedbirlerine ilaveten yeni teşvikler getirilmeli ve ayrıca düşük faizli yatırım kredisi ile desteklenmelidir.</a:t>
            </a:r>
          </a:p>
        </p:txBody>
      </p:sp>
    </p:spTree>
    <p:extLst>
      <p:ext uri="{BB962C8B-B14F-4D97-AF65-F5344CB8AC3E}">
        <p14:creationId xmlns:p14="http://schemas.microsoft.com/office/powerpoint/2010/main" val="3931137130"/>
      </p:ext>
    </p:extLst>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72034"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03380C9B-1DAD-49A3-B27B-3C02082BCAB5}" type="slidenum">
              <a:rPr lang="tr-TR" altLang="tr-TR" sz="1400">
                <a:solidFill>
                  <a:srgbClr val="000000"/>
                </a:solidFill>
              </a:rPr>
              <a:pPr>
                <a:spcBef>
                  <a:spcPct val="0"/>
                </a:spcBef>
                <a:buFontTx/>
                <a:buNone/>
              </a:pPr>
              <a:t>5</a:t>
            </a:fld>
            <a:endParaRPr lang="tr-TR" altLang="tr-TR" sz="1400">
              <a:solidFill>
                <a:srgbClr val="000000"/>
              </a:solidFill>
            </a:endParaRPr>
          </a:p>
        </p:txBody>
      </p:sp>
      <p:sp>
        <p:nvSpPr>
          <p:cNvPr id="172035"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Üretilen atıkların yeniden kullanımını sağlamak gerekir. Yeniden değerlendirilebilir atık maddeler ve zararlı atıklar bu konunun en önemli yönünü teşkil etmektedir.</a:t>
            </a:r>
          </a:p>
        </p:txBody>
      </p:sp>
    </p:spTree>
    <p:extLst>
      <p:ext uri="{BB962C8B-B14F-4D97-AF65-F5344CB8AC3E}">
        <p14:creationId xmlns:p14="http://schemas.microsoft.com/office/powerpoint/2010/main" val="2322858301"/>
      </p:ext>
    </p:extLst>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74082"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FAFE1E5B-68DA-4456-860C-2ECF1A98F395}" type="slidenum">
              <a:rPr lang="tr-TR" altLang="tr-TR" sz="1400">
                <a:solidFill>
                  <a:srgbClr val="000000"/>
                </a:solidFill>
              </a:rPr>
              <a:pPr>
                <a:spcBef>
                  <a:spcPct val="0"/>
                </a:spcBef>
                <a:buFontTx/>
                <a:buNone/>
              </a:pPr>
              <a:t>6</a:t>
            </a:fld>
            <a:endParaRPr lang="tr-TR" altLang="tr-TR" sz="1400">
              <a:solidFill>
                <a:srgbClr val="000000"/>
              </a:solidFill>
            </a:endParaRPr>
          </a:p>
        </p:txBody>
      </p:sp>
      <p:sp>
        <p:nvSpPr>
          <p:cNvPr id="174083"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Atık depolama işlemleri önemli ölçüde azaltılmalıdır. Bundan da öte, uzun vadede atık yığınları çevre standartlarına uygun hale getirilmelidir. Atıkların yakılabilir olan büyük bölümü yakılmalı ve elde edilen ısı enerjisi kullanılabilmelidir.</a:t>
            </a:r>
          </a:p>
        </p:txBody>
      </p:sp>
    </p:spTree>
    <p:extLst>
      <p:ext uri="{BB962C8B-B14F-4D97-AF65-F5344CB8AC3E}">
        <p14:creationId xmlns:p14="http://schemas.microsoft.com/office/powerpoint/2010/main" val="72601878"/>
      </p:ext>
    </p:extLst>
  </p:cSld>
  <p:clrMapOvr>
    <a:masterClrMapping/>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76130"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B7D48EDF-C07F-4DEA-BD4F-A6C2738133B9}" type="slidenum">
              <a:rPr lang="tr-TR" altLang="tr-TR" sz="1400">
                <a:solidFill>
                  <a:srgbClr val="000000"/>
                </a:solidFill>
              </a:rPr>
              <a:pPr>
                <a:spcBef>
                  <a:spcPct val="0"/>
                </a:spcBef>
                <a:buFontTx/>
                <a:buNone/>
              </a:pPr>
              <a:t>7</a:t>
            </a:fld>
            <a:endParaRPr lang="tr-TR" altLang="tr-TR" sz="1400">
              <a:solidFill>
                <a:srgbClr val="000000"/>
              </a:solidFill>
            </a:endParaRPr>
          </a:p>
        </p:txBody>
      </p:sp>
      <p:sp>
        <p:nvSpPr>
          <p:cNvPr id="176131" name="Rectangle 3"/>
          <p:cNvSpPr>
            <a:spLocks noGrp="1" noChangeArrowheads="1"/>
          </p:cNvSpPr>
          <p:nvPr>
            <p:ph type="body" idx="1"/>
          </p:nvPr>
        </p:nvSpPr>
        <p:spPr/>
        <p:txBody>
          <a:bodyPr/>
          <a:lstStyle/>
          <a:p>
            <a:pPr eaLnBrk="1" hangingPunct="1"/>
            <a:r>
              <a:rPr lang="tr-TR" altLang="tr-TR" smtClean="0">
                <a:solidFill>
                  <a:schemeClr val="bg1"/>
                </a:solidFill>
              </a:rPr>
              <a:t>Çevre konusunda toplu çözümler ve buna bağlı olarak geri kazanma sistemleri, hem çevre açısından ve hem de ülke ekonomisi açısından üstünlükler sağlayacaktır. </a:t>
            </a:r>
          </a:p>
        </p:txBody>
      </p:sp>
    </p:spTree>
    <p:extLst>
      <p:ext uri="{BB962C8B-B14F-4D97-AF65-F5344CB8AC3E}">
        <p14:creationId xmlns:p14="http://schemas.microsoft.com/office/powerpoint/2010/main" val="2635757244"/>
      </p:ext>
    </p:extLst>
  </p:cSld>
  <p:clrMapOvr>
    <a:masterClrMapping/>
  </p:clrMapOvr>
  <p:transition>
    <p:zo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78178"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93C989A-B4A5-47D9-BFF4-5469CDFEECB7}" type="slidenum">
              <a:rPr lang="tr-TR" altLang="tr-TR" sz="1400">
                <a:solidFill>
                  <a:srgbClr val="000000"/>
                </a:solidFill>
              </a:rPr>
              <a:pPr>
                <a:spcBef>
                  <a:spcPct val="0"/>
                </a:spcBef>
                <a:buFontTx/>
                <a:buNone/>
              </a:pPr>
              <a:t>8</a:t>
            </a:fld>
            <a:endParaRPr lang="tr-TR" altLang="tr-TR" sz="1400">
              <a:solidFill>
                <a:srgbClr val="000000"/>
              </a:solidFill>
            </a:endParaRPr>
          </a:p>
        </p:txBody>
      </p:sp>
      <p:sp>
        <p:nvSpPr>
          <p:cNvPr id="178179" name="Rectangle 3"/>
          <p:cNvSpPr>
            <a:spLocks noGrp="1" noChangeArrowheads="1"/>
          </p:cNvSpPr>
          <p:nvPr>
            <p:ph type="body" idx="1"/>
          </p:nvPr>
        </p:nvSpPr>
        <p:spPr>
          <a:xfrm>
            <a:off x="1981200" y="1066801"/>
            <a:ext cx="8229600" cy="5064125"/>
          </a:xfrm>
        </p:spPr>
        <p:txBody>
          <a:bodyPr/>
          <a:lstStyle/>
          <a:p>
            <a:pPr marL="609600" indent="-609600" eaLnBrk="1" hangingPunct="1"/>
            <a:r>
              <a:rPr lang="tr-TR" altLang="tr-TR" smtClean="0">
                <a:solidFill>
                  <a:schemeClr val="bg1"/>
                </a:solidFill>
              </a:rPr>
              <a:t>İnsan sağlığı için giderek tehlike arzeden içme suyunun kalitesi denetlenmelidir. İçme suyu konusunda faaliyet gösteren kuruluşlar, iş alanlarını çevreye uyumlu çabaları kapsayacak şekilde genişletmelidir. Su arıtma alanları diğer çevre etkilerinden gereğince korunmuş olmalıdır. </a:t>
            </a:r>
          </a:p>
        </p:txBody>
      </p:sp>
    </p:spTree>
    <p:extLst>
      <p:ext uri="{BB962C8B-B14F-4D97-AF65-F5344CB8AC3E}">
        <p14:creationId xmlns:p14="http://schemas.microsoft.com/office/powerpoint/2010/main" val="716333333"/>
      </p:ext>
    </p:extLst>
  </p:cSld>
  <p:clrMapOvr>
    <a:masterClrMapping/>
  </p:clrMapOvr>
  <p:transition>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66"/>
        </a:solidFill>
        <a:effectLst/>
      </p:bgPr>
    </p:bg>
    <p:spTree>
      <p:nvGrpSpPr>
        <p:cNvPr id="1" name=""/>
        <p:cNvGrpSpPr/>
        <p:nvPr/>
      </p:nvGrpSpPr>
      <p:grpSpPr>
        <a:xfrm>
          <a:off x="0" y="0"/>
          <a:ext cx="0" cy="0"/>
          <a:chOff x="0" y="0"/>
          <a:chExt cx="0" cy="0"/>
        </a:xfrm>
      </p:grpSpPr>
      <p:sp>
        <p:nvSpPr>
          <p:cNvPr id="180226" name="5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DA1009A-5DDB-4AFD-812A-C69BA3B04085}" type="slidenum">
              <a:rPr lang="tr-TR" altLang="tr-TR" sz="1400">
                <a:solidFill>
                  <a:srgbClr val="000000"/>
                </a:solidFill>
              </a:rPr>
              <a:pPr>
                <a:spcBef>
                  <a:spcPct val="0"/>
                </a:spcBef>
                <a:buFontTx/>
                <a:buNone/>
              </a:pPr>
              <a:t>9</a:t>
            </a:fld>
            <a:endParaRPr lang="tr-TR" altLang="tr-TR" sz="1400">
              <a:solidFill>
                <a:srgbClr val="000000"/>
              </a:solidFill>
            </a:endParaRPr>
          </a:p>
        </p:txBody>
      </p:sp>
      <p:sp>
        <p:nvSpPr>
          <p:cNvPr id="180227" name="Rectangle 3"/>
          <p:cNvSpPr>
            <a:spLocks noGrp="1" noChangeArrowheads="1"/>
          </p:cNvSpPr>
          <p:nvPr>
            <p:ph type="body" idx="1"/>
          </p:nvPr>
        </p:nvSpPr>
        <p:spPr/>
        <p:txBody>
          <a:bodyPr/>
          <a:lstStyle/>
          <a:p>
            <a:pPr marL="609600" indent="-609600" eaLnBrk="1" hangingPunct="1"/>
            <a:r>
              <a:rPr lang="tr-TR" altLang="tr-TR" smtClean="0">
                <a:solidFill>
                  <a:schemeClr val="bg1"/>
                </a:solidFill>
              </a:rPr>
              <a:t>Sanayi ve turizm yatırımlarında yabancı yatırımcıların da çevre koruma, temizleme, arıtmadan doğan harcama ve bu amaçla yapılacak yatırımlara katılmalarının sağlanması gerekir.</a:t>
            </a:r>
          </a:p>
        </p:txBody>
      </p:sp>
    </p:spTree>
    <p:extLst>
      <p:ext uri="{BB962C8B-B14F-4D97-AF65-F5344CB8AC3E}">
        <p14:creationId xmlns:p14="http://schemas.microsoft.com/office/powerpoint/2010/main" val="4032569328"/>
      </p:ext>
    </p:extLst>
  </p:cSld>
  <p:clrMapOvr>
    <a:masterClrMapping/>
  </p:clrMapOvr>
  <p:transition>
    <p:zoom/>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426</Words>
  <Application>Microsoft Office PowerPoint</Application>
  <PresentationFormat>Geniş ekran</PresentationFormat>
  <Paragraphs>39</Paragraphs>
  <Slides>13</Slides>
  <Notes>13</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13</vt:i4>
      </vt:variant>
    </vt:vector>
  </HeadingPairs>
  <TitlesOfParts>
    <vt:vector size="19" baseType="lpstr">
      <vt:lpstr>Arial</vt:lpstr>
      <vt:lpstr>Calibri</vt:lpstr>
      <vt:lpstr>Calibri Light</vt:lpstr>
      <vt:lpstr>Comic Sans MS</vt:lpstr>
      <vt:lpstr>Office Teması</vt:lpstr>
      <vt:lpstr>Varsayılan Tasarım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TCALİSKAN</cp:lastModifiedBy>
  <cp:revision>3</cp:revision>
  <dcterms:created xsi:type="dcterms:W3CDTF">2020-01-21T20:07:58Z</dcterms:created>
  <dcterms:modified xsi:type="dcterms:W3CDTF">2020-01-23T10:59:38Z</dcterms:modified>
</cp:coreProperties>
</file>