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01B1370-C751-4E98-826E-4C6FE161801A}"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CC0A7A-1CE3-4060-BB81-F8A0B69412A3}" type="slidenum">
              <a:rPr lang="tr-TR" smtClean="0"/>
              <a:t>‹#›</a:t>
            </a:fld>
            <a:endParaRPr lang="tr-TR"/>
          </a:p>
        </p:txBody>
      </p:sp>
    </p:spTree>
    <p:extLst>
      <p:ext uri="{BB962C8B-B14F-4D97-AF65-F5344CB8AC3E}">
        <p14:creationId xmlns:p14="http://schemas.microsoft.com/office/powerpoint/2010/main" val="2085197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1B1370-C751-4E98-826E-4C6FE161801A}"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CC0A7A-1CE3-4060-BB81-F8A0B69412A3}" type="slidenum">
              <a:rPr lang="tr-TR" smtClean="0"/>
              <a:t>‹#›</a:t>
            </a:fld>
            <a:endParaRPr lang="tr-TR"/>
          </a:p>
        </p:txBody>
      </p:sp>
    </p:spTree>
    <p:extLst>
      <p:ext uri="{BB962C8B-B14F-4D97-AF65-F5344CB8AC3E}">
        <p14:creationId xmlns:p14="http://schemas.microsoft.com/office/powerpoint/2010/main" val="1289994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1B1370-C751-4E98-826E-4C6FE161801A}"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CC0A7A-1CE3-4060-BB81-F8A0B69412A3}" type="slidenum">
              <a:rPr lang="tr-TR" smtClean="0"/>
              <a:t>‹#›</a:t>
            </a:fld>
            <a:endParaRPr lang="tr-TR"/>
          </a:p>
        </p:txBody>
      </p:sp>
    </p:spTree>
    <p:extLst>
      <p:ext uri="{BB962C8B-B14F-4D97-AF65-F5344CB8AC3E}">
        <p14:creationId xmlns:p14="http://schemas.microsoft.com/office/powerpoint/2010/main" val="1816176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1B1370-C751-4E98-826E-4C6FE161801A}"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CC0A7A-1CE3-4060-BB81-F8A0B69412A3}" type="slidenum">
              <a:rPr lang="tr-TR" smtClean="0"/>
              <a:t>‹#›</a:t>
            </a:fld>
            <a:endParaRPr lang="tr-TR"/>
          </a:p>
        </p:txBody>
      </p:sp>
    </p:spTree>
    <p:extLst>
      <p:ext uri="{BB962C8B-B14F-4D97-AF65-F5344CB8AC3E}">
        <p14:creationId xmlns:p14="http://schemas.microsoft.com/office/powerpoint/2010/main" val="2531964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01B1370-C751-4E98-826E-4C6FE161801A}"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CC0A7A-1CE3-4060-BB81-F8A0B69412A3}" type="slidenum">
              <a:rPr lang="tr-TR" smtClean="0"/>
              <a:t>‹#›</a:t>
            </a:fld>
            <a:endParaRPr lang="tr-TR"/>
          </a:p>
        </p:txBody>
      </p:sp>
    </p:spTree>
    <p:extLst>
      <p:ext uri="{BB962C8B-B14F-4D97-AF65-F5344CB8AC3E}">
        <p14:creationId xmlns:p14="http://schemas.microsoft.com/office/powerpoint/2010/main" val="2606771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01B1370-C751-4E98-826E-4C6FE161801A}"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CC0A7A-1CE3-4060-BB81-F8A0B69412A3}" type="slidenum">
              <a:rPr lang="tr-TR" smtClean="0"/>
              <a:t>‹#›</a:t>
            </a:fld>
            <a:endParaRPr lang="tr-TR"/>
          </a:p>
        </p:txBody>
      </p:sp>
    </p:spTree>
    <p:extLst>
      <p:ext uri="{BB962C8B-B14F-4D97-AF65-F5344CB8AC3E}">
        <p14:creationId xmlns:p14="http://schemas.microsoft.com/office/powerpoint/2010/main" val="3150055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01B1370-C751-4E98-826E-4C6FE161801A}"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4CC0A7A-1CE3-4060-BB81-F8A0B69412A3}" type="slidenum">
              <a:rPr lang="tr-TR" smtClean="0"/>
              <a:t>‹#›</a:t>
            </a:fld>
            <a:endParaRPr lang="tr-TR"/>
          </a:p>
        </p:txBody>
      </p:sp>
    </p:spTree>
    <p:extLst>
      <p:ext uri="{BB962C8B-B14F-4D97-AF65-F5344CB8AC3E}">
        <p14:creationId xmlns:p14="http://schemas.microsoft.com/office/powerpoint/2010/main" val="912341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01B1370-C751-4E98-826E-4C6FE161801A}"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4CC0A7A-1CE3-4060-BB81-F8A0B69412A3}" type="slidenum">
              <a:rPr lang="tr-TR" smtClean="0"/>
              <a:t>‹#›</a:t>
            </a:fld>
            <a:endParaRPr lang="tr-TR"/>
          </a:p>
        </p:txBody>
      </p:sp>
    </p:spTree>
    <p:extLst>
      <p:ext uri="{BB962C8B-B14F-4D97-AF65-F5344CB8AC3E}">
        <p14:creationId xmlns:p14="http://schemas.microsoft.com/office/powerpoint/2010/main" val="1443098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01B1370-C751-4E98-826E-4C6FE161801A}"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4CC0A7A-1CE3-4060-BB81-F8A0B69412A3}" type="slidenum">
              <a:rPr lang="tr-TR" smtClean="0"/>
              <a:t>‹#›</a:t>
            </a:fld>
            <a:endParaRPr lang="tr-TR"/>
          </a:p>
        </p:txBody>
      </p:sp>
    </p:spTree>
    <p:extLst>
      <p:ext uri="{BB962C8B-B14F-4D97-AF65-F5344CB8AC3E}">
        <p14:creationId xmlns:p14="http://schemas.microsoft.com/office/powerpoint/2010/main" val="3422579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01B1370-C751-4E98-826E-4C6FE161801A}"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CC0A7A-1CE3-4060-BB81-F8A0B69412A3}" type="slidenum">
              <a:rPr lang="tr-TR" smtClean="0"/>
              <a:t>‹#›</a:t>
            </a:fld>
            <a:endParaRPr lang="tr-TR"/>
          </a:p>
        </p:txBody>
      </p:sp>
    </p:spTree>
    <p:extLst>
      <p:ext uri="{BB962C8B-B14F-4D97-AF65-F5344CB8AC3E}">
        <p14:creationId xmlns:p14="http://schemas.microsoft.com/office/powerpoint/2010/main" val="1434093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01B1370-C751-4E98-826E-4C6FE161801A}"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CC0A7A-1CE3-4060-BB81-F8A0B69412A3}" type="slidenum">
              <a:rPr lang="tr-TR" smtClean="0"/>
              <a:t>‹#›</a:t>
            </a:fld>
            <a:endParaRPr lang="tr-TR"/>
          </a:p>
        </p:txBody>
      </p:sp>
    </p:spTree>
    <p:extLst>
      <p:ext uri="{BB962C8B-B14F-4D97-AF65-F5344CB8AC3E}">
        <p14:creationId xmlns:p14="http://schemas.microsoft.com/office/powerpoint/2010/main" val="2485625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B1370-C751-4E98-826E-4C6FE161801A}"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CC0A7A-1CE3-4060-BB81-F8A0B69412A3}" type="slidenum">
              <a:rPr lang="tr-TR" smtClean="0"/>
              <a:t>‹#›</a:t>
            </a:fld>
            <a:endParaRPr lang="tr-TR"/>
          </a:p>
        </p:txBody>
      </p:sp>
    </p:spTree>
    <p:extLst>
      <p:ext uri="{BB962C8B-B14F-4D97-AF65-F5344CB8AC3E}">
        <p14:creationId xmlns:p14="http://schemas.microsoft.com/office/powerpoint/2010/main" val="4117365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Yeni Kentsel Politikalar ve Yerel Kalkınma Stratejileri</a:t>
            </a:r>
            <a:endParaRPr lang="tr-TR" b="1" dirty="0"/>
          </a:p>
        </p:txBody>
      </p:sp>
      <p:sp>
        <p:nvSpPr>
          <p:cNvPr id="3" name="İçerik Yer Tutucusu 2"/>
          <p:cNvSpPr>
            <a:spLocks noGrp="1"/>
          </p:cNvSpPr>
          <p:nvPr>
            <p:ph idx="1"/>
          </p:nvPr>
        </p:nvSpPr>
        <p:spPr/>
        <p:txBody>
          <a:bodyPr/>
          <a:lstStyle/>
          <a:p>
            <a:pPr marL="0" indent="0" algn="ctr">
              <a:buNone/>
            </a:pPr>
            <a:r>
              <a:rPr lang="tr-TR" b="1" dirty="0" smtClean="0"/>
              <a:t>6. </a:t>
            </a:r>
            <a:r>
              <a:rPr lang="tr-TR" b="1" dirty="0"/>
              <a:t>Hafta Ders İçeriğinin Başlıkları</a:t>
            </a:r>
          </a:p>
          <a:p>
            <a:endParaRPr lang="tr-TR" dirty="0" smtClean="0"/>
          </a:p>
          <a:p>
            <a:r>
              <a:rPr lang="tr-TR" b="1" dirty="0" smtClean="0"/>
              <a:t>Kentler Arası Rekabet</a:t>
            </a:r>
          </a:p>
          <a:p>
            <a:r>
              <a:rPr lang="tr-TR" b="1" dirty="0" smtClean="0"/>
              <a:t>Marka Kentler</a:t>
            </a:r>
          </a:p>
          <a:p>
            <a:r>
              <a:rPr lang="tr-TR" b="1" dirty="0" smtClean="0"/>
              <a:t>Girişimci Kent</a:t>
            </a:r>
          </a:p>
          <a:p>
            <a:endParaRPr lang="tr-TR" dirty="0"/>
          </a:p>
        </p:txBody>
      </p:sp>
    </p:spTree>
    <p:extLst>
      <p:ext uri="{BB962C8B-B14F-4D97-AF65-F5344CB8AC3E}">
        <p14:creationId xmlns:p14="http://schemas.microsoft.com/office/powerpoint/2010/main" val="3350730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a:t/>
            </a:r>
            <a:br>
              <a:rPr lang="tr-TR" b="1" dirty="0"/>
            </a:br>
            <a:r>
              <a:rPr lang="tr-TR" b="1" dirty="0" smtClean="0"/>
              <a:t>Kentler </a:t>
            </a:r>
            <a:r>
              <a:rPr lang="tr-TR" b="1" dirty="0"/>
              <a:t>Arası Rekabet</a:t>
            </a:r>
            <a:br>
              <a:rPr lang="tr-TR" b="1" dirty="0"/>
            </a:br>
            <a:endParaRPr lang="tr-TR" dirty="0"/>
          </a:p>
        </p:txBody>
      </p:sp>
      <p:sp>
        <p:nvSpPr>
          <p:cNvPr id="3" name="İçerik Yer Tutucusu 2"/>
          <p:cNvSpPr>
            <a:spLocks noGrp="1"/>
          </p:cNvSpPr>
          <p:nvPr>
            <p:ph idx="1"/>
          </p:nvPr>
        </p:nvSpPr>
        <p:spPr/>
        <p:txBody>
          <a:bodyPr/>
          <a:lstStyle/>
          <a:p>
            <a:pPr algn="just"/>
            <a:r>
              <a:rPr lang="tr-TR" dirty="0" smtClean="0"/>
              <a:t>2. Dünya Savaşı sonrasında ithal ikameci dönemde ekonomik alanda yaşanan devletler arasındaki rekabetin, yeni dönemle birlikte yerini kentler arası rekabete bıraktığı savı ileri sürülmektedir. Bu sava göre, kentler arasında, uluslararası ve ulusal sermaye yatırımlarını kendi kentlerine çekebilmek amacıyla rekabet yaşanmaktadır. Kent yönetimleri, girişimci kent ve marka kent gibi stratejileri hayata geçirerek rekabette öne geçmeyi hedeflenmektedirler.</a:t>
            </a:r>
          </a:p>
          <a:p>
            <a:endParaRPr lang="tr-TR" dirty="0"/>
          </a:p>
        </p:txBody>
      </p:sp>
    </p:spTree>
    <p:extLst>
      <p:ext uri="{BB962C8B-B14F-4D97-AF65-F5344CB8AC3E}">
        <p14:creationId xmlns:p14="http://schemas.microsoft.com/office/powerpoint/2010/main" val="241513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smtClean="0"/>
              <a:t>Girişimci </a:t>
            </a:r>
            <a:r>
              <a:rPr lang="tr-TR" b="1" dirty="0"/>
              <a:t>Kent</a:t>
            </a:r>
            <a:br>
              <a:rPr lang="tr-TR" b="1" dirty="0"/>
            </a:br>
            <a:endParaRPr lang="tr-TR" dirty="0"/>
          </a:p>
        </p:txBody>
      </p:sp>
      <p:sp>
        <p:nvSpPr>
          <p:cNvPr id="3" name="İçerik Yer Tutucusu 2"/>
          <p:cNvSpPr>
            <a:spLocks noGrp="1"/>
          </p:cNvSpPr>
          <p:nvPr>
            <p:ph idx="1"/>
          </p:nvPr>
        </p:nvSpPr>
        <p:spPr/>
        <p:txBody>
          <a:bodyPr/>
          <a:lstStyle/>
          <a:p>
            <a:pPr algn="just"/>
            <a:r>
              <a:rPr lang="tr-TR" dirty="0" smtClean="0"/>
              <a:t>Girişimci kentlerin temel özellikleri arasında kamu-özel işbirliğini yaşama geçirmeleri, küresel sermayeyi kente çekmeyi amaçlayan büyük kentsel projeleri gerçekleştirmeyi hedeflemeleri ve farklı toplumsal kesimler için kenti çekici kılmayı amaçlayan politikalar izlemeleridir. </a:t>
            </a:r>
          </a:p>
          <a:p>
            <a:pPr algn="just"/>
            <a:r>
              <a:rPr lang="tr-TR" dirty="0" smtClean="0"/>
              <a:t>Bu politikaya göre, kentsel ekonominin gelişebilmesi için yerel yönetimlerin geleneksel rolünün değişmesi, özel sektör ve sivil toplum kuruluşlarının yerel karar alma süreçlerine katılımının arttırılması ve küresel düzeyde işbirliği ağlarının güçlendirilmesi gerekmektedir.  </a:t>
            </a:r>
          </a:p>
        </p:txBody>
      </p:sp>
    </p:spTree>
    <p:extLst>
      <p:ext uri="{BB962C8B-B14F-4D97-AF65-F5344CB8AC3E}">
        <p14:creationId xmlns:p14="http://schemas.microsoft.com/office/powerpoint/2010/main" val="1294979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Marka Kentler</a:t>
            </a:r>
            <a:endParaRPr lang="tr-TR" b="1" dirty="0"/>
          </a:p>
        </p:txBody>
      </p:sp>
      <p:sp>
        <p:nvSpPr>
          <p:cNvPr id="3" name="İçerik Yer Tutucusu 2"/>
          <p:cNvSpPr>
            <a:spLocks noGrp="1"/>
          </p:cNvSpPr>
          <p:nvPr>
            <p:ph idx="1"/>
          </p:nvPr>
        </p:nvSpPr>
        <p:spPr/>
        <p:txBody>
          <a:bodyPr/>
          <a:lstStyle/>
          <a:p>
            <a:pPr algn="just"/>
            <a:r>
              <a:rPr lang="tr-TR" dirty="0" smtClean="0"/>
              <a:t>Girişimci kent politikalarının </a:t>
            </a:r>
            <a:r>
              <a:rPr lang="tr-TR" dirty="0"/>
              <a:t>günümüzde </a:t>
            </a:r>
            <a:r>
              <a:rPr lang="tr-TR" dirty="0" smtClean="0"/>
              <a:t>öne </a:t>
            </a:r>
            <a:r>
              <a:rPr lang="tr-TR" dirty="0"/>
              <a:t>çıkan konusu marka </a:t>
            </a:r>
            <a:r>
              <a:rPr lang="tr-TR" dirty="0" smtClean="0"/>
              <a:t>kent ve kent pazarlaması stratejileridir.  Buna göre, girişimci </a:t>
            </a:r>
            <a:r>
              <a:rPr lang="tr-TR" dirty="0"/>
              <a:t>kentlerin marka yaratarak öteki kentlerle rekabete girmeleri ve kendilerini pazarlamaları söz konusudur. </a:t>
            </a:r>
            <a:endParaRPr lang="tr-TR" dirty="0" smtClean="0"/>
          </a:p>
          <a:p>
            <a:pPr algn="just"/>
            <a:r>
              <a:rPr lang="tr-TR" dirty="0" smtClean="0"/>
              <a:t>Marka kent olabilmek için kent kimliğinin korunması ve geliştirilmesi, kentin altyapı sorunlarının çözülmüş olması, kente özgü ekonomik etkinliklerin var olması ve yaşatılması, kentte sağlıklı ve dengeli çevre koşullarının sunulması ile kentsel güvenliğin sağlanması gereklidir. </a:t>
            </a:r>
            <a:endParaRPr lang="tr-TR" dirty="0"/>
          </a:p>
          <a:p>
            <a:endParaRPr lang="tr-TR" dirty="0"/>
          </a:p>
        </p:txBody>
      </p:sp>
    </p:spTree>
    <p:extLst>
      <p:ext uri="{BB962C8B-B14F-4D97-AF65-F5344CB8AC3E}">
        <p14:creationId xmlns:p14="http://schemas.microsoft.com/office/powerpoint/2010/main" val="39588237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TotalTime>
  <Words>220</Words>
  <Application>Microsoft Office PowerPoint</Application>
  <PresentationFormat>Geniş ekran</PresentationFormat>
  <Paragraphs>14</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Yeni Kentsel Politikalar ve Yerel Kalkınma Stratejileri</vt:lpstr>
      <vt:lpstr>  Kentler Arası Rekabet </vt:lpstr>
      <vt:lpstr> Girişimci Kent </vt:lpstr>
      <vt:lpstr>Marka Kentler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Kentsel Politikalar ve Yerel Kalkınma Stratejileri</dc:title>
  <dc:creator>Windows User</dc:creator>
  <cp:lastModifiedBy>TAYFUN CINAR</cp:lastModifiedBy>
  <cp:revision>10</cp:revision>
  <dcterms:created xsi:type="dcterms:W3CDTF">2018-01-20T17:14:19Z</dcterms:created>
  <dcterms:modified xsi:type="dcterms:W3CDTF">2018-01-24T13:12:14Z</dcterms:modified>
</cp:coreProperties>
</file>