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29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30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06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99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56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8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01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684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24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15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40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78F48-77B8-477D-8A99-EC072B462EA4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F67EA-53DE-450C-A717-2C94E9D24F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58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Mir </a:t>
            </a:r>
            <a:r>
              <a:rPr lang="tr-TR" dirty="0" err="1" smtClean="0"/>
              <a:t>Anis</a:t>
            </a:r>
            <a:r>
              <a:rPr lang="tr-TR" dirty="0" smtClean="0"/>
              <a:t> Çözümleme (Devam)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816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اشارے کیا نگۂ ناز دل ربا کے چلے</a:t>
            </a:r>
          </a:p>
          <a:p>
            <a:r>
              <a:rPr lang="ur-PK" dirty="0" smtClean="0"/>
              <a:t>اشارے کیا نگۂ ناز دل ربا کے چلے </a:t>
            </a:r>
            <a:br>
              <a:rPr lang="ur-PK" dirty="0" smtClean="0"/>
            </a:br>
            <a:r>
              <a:rPr lang="ur-PK" dirty="0" smtClean="0"/>
              <a:t>ستم کے تیر چلے نیمچے قضا کے چلے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پکارے کہتی تھی حسرت سے نعش عاشق کی </a:t>
            </a:r>
            <a:br>
              <a:rPr lang="ur-PK" dirty="0" smtClean="0"/>
            </a:br>
            <a:r>
              <a:rPr lang="ur-PK" dirty="0" smtClean="0"/>
              <a:t>صنم کدھر کو ہمیں خاک میں ملا کے چلے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مثال ماہیٔ بے آب موجیں تڑپا کیں </a:t>
            </a:r>
            <a:br>
              <a:rPr lang="ur-PK" dirty="0" smtClean="0"/>
            </a:br>
            <a:r>
              <a:rPr lang="ur-PK" dirty="0" smtClean="0"/>
              <a:t>حباب پھوٹ کے روئے جو تم نہا کے چلے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00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مقام یوں ہوا اس کارگاہ دنیا میں </a:t>
            </a:r>
            <a:br>
              <a:rPr lang="ur-PK" dirty="0" smtClean="0"/>
            </a:br>
            <a:r>
              <a:rPr lang="ur-PK" dirty="0" smtClean="0"/>
              <a:t>کہ جیسے دن کو مسافر سرا میں آ کے چلے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کسی کا دل نہ کیا ہم نے پائمال کبھی </a:t>
            </a:r>
            <a:br>
              <a:rPr lang="ur-PK" dirty="0" smtClean="0"/>
            </a:br>
            <a:r>
              <a:rPr lang="ur-PK" dirty="0" smtClean="0"/>
              <a:t>چلے جو راہ تو چیونٹی کو بھی بچا کے چلے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ملا جنہیں انہیں افتادگی سے اوج ملا </a:t>
            </a:r>
            <a:br>
              <a:rPr lang="ur-PK" dirty="0" smtClean="0"/>
            </a:br>
            <a:r>
              <a:rPr lang="ur-PK" dirty="0" smtClean="0"/>
              <a:t>انہیں نے کھائی ہے ٹھوکر جو سر اٹھا کے چلے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انیسؔ دم کا بھروسہ نہیں ٹھہر جاؤ </a:t>
            </a:r>
            <a:br>
              <a:rPr lang="ur-PK" dirty="0" smtClean="0"/>
            </a:br>
            <a:r>
              <a:rPr lang="ur-PK" dirty="0" smtClean="0"/>
              <a:t>چراغ لے کے کہاں سامنے ہوا کے چلے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4664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ابتدا سے ہم ضعیف و ناتواں پیدا ہوئے</a:t>
            </a:r>
          </a:p>
          <a:p>
            <a:r>
              <a:rPr lang="ur-PK" dirty="0" smtClean="0"/>
              <a:t>ابتدا سے ہم ضعیف و ناتواں پیدا ہوئے</a:t>
            </a:r>
            <a:br>
              <a:rPr lang="ur-PK" dirty="0" smtClean="0"/>
            </a:br>
            <a:r>
              <a:rPr lang="ur-PK" dirty="0" smtClean="0"/>
              <a:t>اڑ گیا جب رنگ رخ سے استخواں پیدا ہوئے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خاکساری نے دکھائیں رفعتوں پر رفعتیں</a:t>
            </a:r>
            <a:br>
              <a:rPr lang="ur-PK" dirty="0" smtClean="0"/>
            </a:br>
            <a:r>
              <a:rPr lang="ur-PK" dirty="0" smtClean="0"/>
              <a:t>اس زمیں سے واہ کیا کیا آسماں پیدا ہوئے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علم خالق کا خزانہ ہے میان کاف و نون</a:t>
            </a:r>
            <a:br>
              <a:rPr lang="ur-PK" dirty="0" smtClean="0"/>
            </a:br>
            <a:r>
              <a:rPr lang="ur-PK" dirty="0" smtClean="0"/>
              <a:t>ایک کن کہنے سے یہ کون و مکاں پیدا ہوئے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440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ضبط دیکھو سب کی سن لی اور کچھ اپنی کہی</a:t>
            </a:r>
            <a:br>
              <a:rPr lang="ur-PK" dirty="0" smtClean="0"/>
            </a:br>
            <a:r>
              <a:rPr lang="ur-PK" dirty="0" smtClean="0"/>
              <a:t>اس زباں دانی پر ایسے بے زباں پیدا ہوئے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شور بختی آئی حصے میں انہیں کے وا نصیب</a:t>
            </a:r>
            <a:br>
              <a:rPr lang="ur-PK" dirty="0" smtClean="0"/>
            </a:br>
            <a:r>
              <a:rPr lang="ur-PK" dirty="0" smtClean="0"/>
              <a:t>تلخ کامی کے لیے شیریں زباں پیدا ہوئے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احتیاط جسم کیا انجام کو سوچو انیسؔ</a:t>
            </a:r>
            <a:br>
              <a:rPr lang="ur-PK" dirty="0" smtClean="0"/>
            </a:br>
            <a:r>
              <a:rPr lang="ur-PK" dirty="0" smtClean="0"/>
              <a:t>خاک ہونے کو یہ مشت استخواں پیدا ہوئے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2557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مرا راز دل آشکارا نہیں</a:t>
            </a:r>
          </a:p>
          <a:p>
            <a:r>
              <a:rPr lang="ur-PK" dirty="0" smtClean="0"/>
              <a:t>مرا راز دل آشکارا نہیں</a:t>
            </a:r>
            <a:br>
              <a:rPr lang="ur-PK" dirty="0" smtClean="0"/>
            </a:br>
            <a:r>
              <a:rPr lang="ur-PK" dirty="0" smtClean="0"/>
              <a:t>وہ دریا ہوں جس کا کنارا نہیں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گل ہوں جدا سب سے ہے جس کا رنگ</a:t>
            </a:r>
            <a:br>
              <a:rPr lang="ur-PK" dirty="0" smtClean="0"/>
            </a:br>
            <a:r>
              <a:rPr lang="ur-PK" dirty="0" smtClean="0"/>
              <a:t>وہ بو ہوں کہ جو آشکارا نہیں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پانی ہوں شیریں نہیں جس میں شور</a:t>
            </a:r>
            <a:br>
              <a:rPr lang="ur-PK" dirty="0" smtClean="0"/>
            </a:br>
            <a:r>
              <a:rPr lang="ur-PK" dirty="0" smtClean="0"/>
              <a:t>وہ آتش ہوں جس میں شرارہ نہیں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7139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بہت زال دنیا نے دیں بازیاں</a:t>
            </a:r>
            <a:br>
              <a:rPr lang="ur-PK" smtClean="0"/>
            </a:br>
            <a:r>
              <a:rPr lang="ur-PK" smtClean="0"/>
              <a:t>میں وہ نوجواں ہوں جو ہارا نہیں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جہنم سے ہم بے قراروں کو کیا</a:t>
            </a:r>
            <a:br>
              <a:rPr lang="ur-PK" smtClean="0"/>
            </a:br>
            <a:r>
              <a:rPr lang="ur-PK" smtClean="0"/>
              <a:t>جو آتش پہ ٹھہرے وہ پارا نہیں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فقیروں کی مجلس ہے سب سے جدا</a:t>
            </a:r>
            <a:br>
              <a:rPr lang="ur-PK" smtClean="0"/>
            </a:br>
            <a:r>
              <a:rPr lang="ur-PK" smtClean="0"/>
              <a:t>امیروں کا یاں تک گزارا نہیں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سکندر کی خاطر بھی ہے سد باب</a:t>
            </a:r>
            <a:br>
              <a:rPr lang="ur-PK" smtClean="0"/>
            </a:br>
            <a:r>
              <a:rPr lang="ur-PK" smtClean="0"/>
              <a:t>جو دارا بھی ہو تو مدارا نہیں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کسی نے تری طرح سے اے انیسؔ</a:t>
            </a:r>
            <a:br>
              <a:rPr lang="ur-PK" smtClean="0"/>
            </a:br>
            <a:r>
              <a:rPr lang="ur-PK" smtClean="0"/>
              <a:t>عروس سخن کو سنوارا نہیں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USER</dc:creator>
  <cp:lastModifiedBy>USER</cp:lastModifiedBy>
  <cp:revision>1</cp:revision>
  <dcterms:created xsi:type="dcterms:W3CDTF">2020-05-03T19:56:41Z</dcterms:created>
  <dcterms:modified xsi:type="dcterms:W3CDTF">2020-05-03T19:56:47Z</dcterms:modified>
</cp:coreProperties>
</file>