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4" r:id="rId4"/>
    <p:sldId id="266" r:id="rId5"/>
    <p:sldId id="263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54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D27CAF-1945-4743-ACD3-935AE4AB5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A177C06-C43E-4698-BB07-D508941A6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F4A0E9-39E1-4557-9602-53062728D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000F22-4855-4F07-BB78-74306A29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65E00E-1E0A-4094-A5DA-4B60E66D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91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098B35-C6F0-4098-9031-3796B2DE6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BF4FFA0-5029-43CD-B3E6-33933E8F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FF2F4F-013A-4850-AF21-E048E15F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7BBA11-909A-4A79-B715-0A4C779D3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16C312-EF07-4940-83F1-49D60A06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2428C6A-4CE1-43BC-9DD3-C788565DF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90099C-EFC5-4663-A442-ECF9D0BC8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32227C-C3DC-4306-95D7-BA29122FE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ED7E2F-228C-4222-AE9D-61519BDD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77C7F-7566-4D72-93B3-5808C490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14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548809-F6E2-4027-A5A0-3A23EF50F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99DAE3-F5F7-408A-B1E8-8F1BBB3D0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E9372A-9C59-485C-86F8-DC3D053DC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3CE27C-6E26-4369-B3AF-261BC104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32C34D-E3DD-44D3-B253-57C09D42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665802" y="2740501"/>
            <a:ext cx="13523604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97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97A004-AB62-4D85-B5B4-3947BCF4D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3B7998-E2AD-47EE-A32D-4C0E1422F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07DBF5-F436-47D9-A8B7-C9404CE3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C827D4-C7E2-4680-BA16-1A80B9BC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1A0482-D27F-4426-A30C-943F1F27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076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81DF20-1B40-4CD9-B70A-8A41734B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F6AD3E-2188-4A5B-89D9-B6B355C1A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75CB3EB-28D0-434E-AE35-07F4E623A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F6D677B-7689-479A-BDCA-9C6387253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9EF8655-8856-4526-9260-F6A3E5C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7A0CD2-6B11-4CF9-833C-64C8CDD1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12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2029B2-09E8-4A19-A950-9D64EEE8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5DAF35-5836-49F1-BB17-518AA17E4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FD3A6A-D3D2-4C3B-A83F-A56373300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627C69F-98E5-4546-BDA7-1FFCD2EC6D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0254DBB-8ACF-4741-A96C-E279DCBFD5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A1781A2-20D5-4345-B3CF-CBAE952F0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D64AA7D-5C82-467C-A016-72844407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E4C5ED0-CA6A-4A3F-9BEF-FBEF57A6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16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28D985-CD40-4677-91E2-2AD4EA03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55C5E29-CD81-4AA3-AF6A-4955A083E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1412106-21C2-4E92-82DD-573215037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F89F986-CE26-4D3F-A79F-0E5DC2AF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16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8AA6D6E-C3B9-4BBE-88C9-C13FCA407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521592D-66DB-4B9C-90B5-377906F6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DE772B2-04B5-4C7E-838B-1BA70AB2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665802" y="2740501"/>
            <a:ext cx="13523604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58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4CEA76-1FC4-4609-9ACE-7765C3556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9005A-DAED-4A00-8CCA-8CD1F840D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F620A9D-90B3-4A80-97E3-139901079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9AA0A5C-41A1-42DF-97FB-00D6E4723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5BD826C-F87C-47A7-BF41-15374762D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A4C8C6-B3A9-435C-9B18-E1F15AC65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0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68B9F-7CF9-4449-9605-6E2129CF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CB77867-D1D7-4839-8F12-976DF8260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AA4F8F-05FD-466A-A4E9-42A03E7D1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2EE9EB-C304-4A2F-A4E1-ADAB8101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1E2005-CEA1-4435-9A32-53DB64A7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BE8D83F-1FE1-43BF-9A14-2ACAB0FC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5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D72942F-90B2-4A7C-AADE-AC24ED04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D67962C-6F33-4532-A71B-2B787871C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029539F-8387-43D5-A115-6F41895B5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2911F9-2FEF-4A76-A874-8E02D26B6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422299-943C-498D-B7E5-14FEE2125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10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A5A67AD-A4D5-4517-B3E3-106962BA5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788" y="4336761"/>
            <a:ext cx="11386848" cy="2027094"/>
          </a:xfrm>
        </p:spPr>
        <p:txBody>
          <a:bodyPr>
            <a:noAutofit/>
          </a:bodyPr>
          <a:lstStyle/>
          <a:p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Öğr.Gör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Fuat Atasoy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 :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A4EF4B3B-C99B-4B15-A34C-B1B6A3181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478" y="641999"/>
            <a:ext cx="81248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72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5998" y="472966"/>
            <a:ext cx="5661298" cy="529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3"/>
          <a:srcRect b="39899"/>
          <a:stretch/>
        </p:blipFill>
        <p:spPr>
          <a:xfrm>
            <a:off x="344429" y="1098068"/>
            <a:ext cx="5384483" cy="1888972"/>
          </a:xfrm>
          <a:prstGeom prst="rect">
            <a:avLst/>
          </a:prstGeom>
        </p:spPr>
      </p:pic>
      <p:sp>
        <p:nvSpPr>
          <p:cNvPr id="4" name="3 Oval"/>
          <p:cNvSpPr/>
          <p:nvPr/>
        </p:nvSpPr>
        <p:spPr>
          <a:xfrm>
            <a:off x="2287651" y="1550126"/>
            <a:ext cx="2084051" cy="94076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Ok Bağlayıcısı 5"/>
          <p:cNvCxnSpPr/>
          <p:nvPr/>
        </p:nvCxnSpPr>
        <p:spPr>
          <a:xfrm>
            <a:off x="4371702" y="2046514"/>
            <a:ext cx="1915887" cy="122248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558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5998" y="472966"/>
            <a:ext cx="5661298" cy="529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3"/>
          <a:srcRect t="59942"/>
          <a:stretch/>
        </p:blipFill>
        <p:spPr>
          <a:xfrm>
            <a:off x="344429" y="1637212"/>
            <a:ext cx="5384483" cy="2699356"/>
          </a:xfrm>
          <a:prstGeom prst="rect">
            <a:avLst/>
          </a:prstGeom>
        </p:spPr>
      </p:pic>
      <p:sp>
        <p:nvSpPr>
          <p:cNvPr id="5" name="4 Oval"/>
          <p:cNvSpPr/>
          <p:nvPr/>
        </p:nvSpPr>
        <p:spPr>
          <a:xfrm>
            <a:off x="2443060" y="3269003"/>
            <a:ext cx="1319043" cy="572814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Ok Bağlayıcısı 7"/>
          <p:cNvCxnSpPr>
            <a:stCxn id="5" idx="6"/>
          </p:cNvCxnSpPr>
          <p:nvPr/>
        </p:nvCxnSpPr>
        <p:spPr>
          <a:xfrm flipV="1">
            <a:off x="3762103" y="3500846"/>
            <a:ext cx="2351314" cy="54564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5998" y="472966"/>
            <a:ext cx="5661298" cy="529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119" y="943133"/>
            <a:ext cx="5312229" cy="4181475"/>
          </a:xfrm>
          <a:prstGeom prst="rect">
            <a:avLst/>
          </a:prstGeom>
        </p:spPr>
      </p:pic>
      <p:sp>
        <p:nvSpPr>
          <p:cNvPr id="5" name="4 Oval"/>
          <p:cNvSpPr/>
          <p:nvPr/>
        </p:nvSpPr>
        <p:spPr>
          <a:xfrm>
            <a:off x="2242763" y="3269003"/>
            <a:ext cx="1319043" cy="423431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Ok Bağlayıcısı 7"/>
          <p:cNvCxnSpPr>
            <a:stCxn id="5" idx="6"/>
          </p:cNvCxnSpPr>
          <p:nvPr/>
        </p:nvCxnSpPr>
        <p:spPr>
          <a:xfrm>
            <a:off x="3561806" y="3480719"/>
            <a:ext cx="2551611" cy="20127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00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543" y="655320"/>
            <a:ext cx="8368938" cy="5791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</Words>
  <Application>Microsoft Office PowerPoint</Application>
  <PresentationFormat>Geniş ekran</PresentationFormat>
  <Paragraphs>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Teması</vt:lpstr>
      <vt:lpstr>Öğr.Gör. Fuat Atasoy  Hafta : 6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Öğr.Gör. Fuat Atasoy  Hafta : 2</dc:title>
  <dc:creator>Fuat Atasoy</dc:creator>
  <cp:lastModifiedBy>Fuat Atasoy</cp:lastModifiedBy>
  <cp:revision>18</cp:revision>
  <dcterms:created xsi:type="dcterms:W3CDTF">2019-02-25T15:15:52Z</dcterms:created>
  <dcterms:modified xsi:type="dcterms:W3CDTF">2019-05-01T18:24:39Z</dcterms:modified>
</cp:coreProperties>
</file>