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89" r:id="rId1"/>
  </p:sldMasterIdLst>
  <p:sldIdLst>
    <p:sldId id="269" r:id="rId2"/>
    <p:sldId id="270" r:id="rId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9" d="100"/>
          <a:sy n="49" d="100"/>
        </p:scale>
        <p:origin x="6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7067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1813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52191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416685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92667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22180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55846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40944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5222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62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3020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4040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23948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9129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6476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0962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5209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B7EB4726-2AE0-4D09-BD2B-737A54E575BD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340357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090" r:id="rId1"/>
    <p:sldLayoutId id="2147484091" r:id="rId2"/>
    <p:sldLayoutId id="2147484092" r:id="rId3"/>
    <p:sldLayoutId id="2147484093" r:id="rId4"/>
    <p:sldLayoutId id="2147484094" r:id="rId5"/>
    <p:sldLayoutId id="2147484095" r:id="rId6"/>
    <p:sldLayoutId id="2147484096" r:id="rId7"/>
    <p:sldLayoutId id="2147484097" r:id="rId8"/>
    <p:sldLayoutId id="2147484098" r:id="rId9"/>
    <p:sldLayoutId id="2147484099" r:id="rId10"/>
    <p:sldLayoutId id="2147484100" r:id="rId11"/>
    <p:sldLayoutId id="2147484101" r:id="rId12"/>
    <p:sldLayoutId id="2147484102" r:id="rId13"/>
    <p:sldLayoutId id="2147484103" r:id="rId14"/>
    <p:sldLayoutId id="2147484104" r:id="rId15"/>
    <p:sldLayoutId id="2147484105" r:id="rId16"/>
    <p:sldLayoutId id="2147484106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2042617"/>
          </a:xfrm>
        </p:spPr>
        <p:txBody>
          <a:bodyPr>
            <a:normAutofit/>
          </a:bodyPr>
          <a:lstStyle/>
          <a:p>
            <a:pPr algn="ctr"/>
            <a:r>
              <a:rPr lang="tr-TR" sz="4400" b="1" dirty="0" smtClean="0"/>
              <a:t>TASAVVUF II </a:t>
            </a:r>
            <a:r>
              <a:rPr lang="tr-TR" sz="4400" b="1"/>
              <a:t/>
            </a:r>
            <a:br>
              <a:rPr lang="tr-TR" sz="4400" b="1"/>
            </a:br>
            <a:r>
              <a:rPr lang="tr-TR" sz="4400" b="1" smtClean="0"/>
              <a:t>VII</a:t>
            </a:r>
            <a:r>
              <a:rPr lang="tr-TR" sz="4400" b="1" dirty="0" smtClean="0"/>
              <a:t>. YARIYIL GÜZ DÖNEMİ</a:t>
            </a:r>
            <a:endParaRPr lang="tr-TR" sz="40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563317"/>
            <a:ext cx="8689976" cy="3927423"/>
          </a:xfrm>
        </p:spPr>
        <p:txBody>
          <a:bodyPr>
            <a:noAutofit/>
          </a:bodyPr>
          <a:lstStyle/>
          <a:p>
            <a:pPr algn="just"/>
            <a:endParaRPr lang="tr-TR" altLang="tr-TR" sz="29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tr-TR" altLang="tr-TR" sz="2900" b="1" cap="none" dirty="0" smtClean="0">
              <a:solidFill>
                <a:schemeClr val="tx1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/>
            <a:r>
              <a:rPr lang="tr-TR" altLang="tr-TR" sz="2900" b="1" cap="none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PROF. DR. AHMET CAHİD HAKSEVER</a:t>
            </a:r>
            <a:endParaRPr lang="tr-TR" altLang="tr-TR" sz="2500" b="1" cap="none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791074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2042617"/>
          </a:xfrm>
        </p:spPr>
        <p:txBody>
          <a:bodyPr>
            <a:normAutofit/>
          </a:bodyPr>
          <a:lstStyle/>
          <a:p>
            <a:pPr algn="ctr"/>
            <a:r>
              <a:rPr lang="tr-TR" sz="4400" b="1" dirty="0" smtClean="0"/>
              <a:t>TASAVVUF II </a:t>
            </a:r>
            <a:r>
              <a:rPr lang="tr-TR" sz="4400" b="1" dirty="0"/>
              <a:t/>
            </a:r>
            <a:br>
              <a:rPr lang="tr-TR" sz="4400" b="1" dirty="0"/>
            </a:br>
            <a:endParaRPr lang="tr-TR" sz="40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563318"/>
            <a:ext cx="8689976" cy="2670164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13. HAFTA  </a:t>
            </a:r>
          </a:p>
          <a:p>
            <a:pPr lvl="0" algn="ctr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5400" b="1" cap="none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tr-TR" altLang="tr-TR" sz="5400" b="1" cap="none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NAKŞBENDİLİK</a:t>
            </a:r>
            <a:r>
              <a:rPr lang="tr-TR" altLang="tr-TR" sz="2500" b="1" cap="none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endParaRPr lang="tr-TR" altLang="tr-TR" sz="2500" b="1" cap="none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342165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İy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639</TotalTime>
  <Words>16</Words>
  <Application>Microsoft Office PowerPoint</Application>
  <PresentationFormat>Geniş ekran</PresentationFormat>
  <Paragraphs>7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8" baseType="lpstr">
      <vt:lpstr>Arial</vt:lpstr>
      <vt:lpstr>Calibri</vt:lpstr>
      <vt:lpstr>Century Gothic</vt:lpstr>
      <vt:lpstr>Times New Roman</vt:lpstr>
      <vt:lpstr>Wingdings 3</vt:lpstr>
      <vt:lpstr>İyon</vt:lpstr>
      <vt:lpstr>TASAVVUF II  VII. YARIYIL GÜZ DÖNEMİ</vt:lpstr>
      <vt:lpstr>TASAVVUF II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TASAVVUF I</dc:title>
  <dc:creator>user</dc:creator>
  <cp:lastModifiedBy>user</cp:lastModifiedBy>
  <cp:revision>73</cp:revision>
  <dcterms:created xsi:type="dcterms:W3CDTF">2017-02-25T18:57:10Z</dcterms:created>
  <dcterms:modified xsi:type="dcterms:W3CDTF">2017-12-16T09:13:40Z</dcterms:modified>
</cp:coreProperties>
</file>